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33A_0.xml" ContentType="application/vnd.ms-powerpoint.comments+xml"/>
  <Override PartName="/ppt/notesSlides/notesSlide10.xml" ContentType="application/vnd.openxmlformats-officedocument.presentationml.notesSlide+xml"/>
  <Override PartName="/ppt/comments/modernComment_356_A3A2FDF3.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381_CF8D169.xml" ContentType="application/vnd.ms-powerpoint.comments+xml"/>
  <Override PartName="/ppt/notesSlides/notesSlide14.xml" ContentType="application/vnd.openxmlformats-officedocument.presentationml.notesSlide+xml"/>
  <Override PartName="/ppt/comments/modernComment_357_96DF840C.xml" ContentType="application/vnd.ms-powerpoint.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358_EBFD7909.xml" ContentType="application/vnd.ms-powerpoint.comment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383_DCD26630.xml" ContentType="application/vnd.ms-powerpoint.comments+xml"/>
  <Override PartName="/ppt/notesSlides/notesSlide20.xml" ContentType="application/vnd.openxmlformats-officedocument.presentationml.notesSlide+xml"/>
  <Override PartName="/ppt/comments/modernComment_35D_5D48A243.xml" ContentType="application/vnd.ms-powerpoint.comments+xml"/>
  <Override PartName="/ppt/notesSlides/notesSlide21.xml" ContentType="application/vnd.openxmlformats-officedocument.presentationml.notesSlide+xml"/>
  <Override PartName="/ppt/comments/modernComment_384_E69D2BCE.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35B_A8F224D0.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modernComment_365_1611FCB7.xml" ContentType="application/vnd.ms-powerpoint.comment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modernComment_368_1357F5FD.xml" ContentType="application/vnd.ms-powerpoint.comments+xml"/>
  <Override PartName="/ppt/notesSlides/notesSlide38.xml" ContentType="application/vnd.openxmlformats-officedocument.presentationml.notesSlide+xml"/>
  <Override PartName="/ppt/comments/modernComment_369_2DCE9CE1.xml" ContentType="application/vnd.ms-powerpoint.comment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omments/modernComment_370_3A3A4C76.xml" ContentType="application/vnd.ms-powerpoint.comment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omments/modernComment_335_8604C34.xml" ContentType="application/vnd.ms-powerpoint.comment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60" r:id="rId1"/>
    <p:sldMasterId id="2147484372" r:id="rId2"/>
    <p:sldMasterId id="2147484384" r:id="rId3"/>
    <p:sldMasterId id="2147484397" r:id="rId4"/>
    <p:sldMasterId id="2147484409" r:id="rId5"/>
    <p:sldMasterId id="2147484422" r:id="rId6"/>
    <p:sldMasterId id="2147484434" r:id="rId7"/>
    <p:sldMasterId id="2147484446" r:id="rId8"/>
    <p:sldMasterId id="2147484458" r:id="rId9"/>
  </p:sldMasterIdLst>
  <p:notesMasterIdLst>
    <p:notesMasterId r:id="rId74"/>
  </p:notesMasterIdLst>
  <p:handoutMasterIdLst>
    <p:handoutMasterId r:id="rId75"/>
  </p:handoutMasterIdLst>
  <p:sldIdLst>
    <p:sldId id="848" r:id="rId10"/>
    <p:sldId id="852" r:id="rId11"/>
    <p:sldId id="793" r:id="rId12"/>
    <p:sldId id="853" r:id="rId13"/>
    <p:sldId id="324" r:id="rId14"/>
    <p:sldId id="828" r:id="rId15"/>
    <p:sldId id="818" r:id="rId16"/>
    <p:sldId id="892" r:id="rId17"/>
    <p:sldId id="826" r:id="rId18"/>
    <p:sldId id="854" r:id="rId19"/>
    <p:sldId id="898" r:id="rId20"/>
    <p:sldId id="903" r:id="rId21"/>
    <p:sldId id="891" r:id="rId22"/>
    <p:sldId id="897" r:id="rId23"/>
    <p:sldId id="855" r:id="rId24"/>
    <p:sldId id="895" r:id="rId25"/>
    <p:sldId id="856" r:id="rId26"/>
    <p:sldId id="857" r:id="rId27"/>
    <p:sldId id="902" r:id="rId28"/>
    <p:sldId id="899" r:id="rId29"/>
    <p:sldId id="861" r:id="rId30"/>
    <p:sldId id="900" r:id="rId31"/>
    <p:sldId id="915" r:id="rId32"/>
    <p:sldId id="859" r:id="rId33"/>
    <p:sldId id="916" r:id="rId34"/>
    <p:sldId id="860" r:id="rId35"/>
    <p:sldId id="802" r:id="rId36"/>
    <p:sldId id="917" r:id="rId37"/>
    <p:sldId id="862" r:id="rId38"/>
    <p:sldId id="863" r:id="rId39"/>
    <p:sldId id="912" r:id="rId40"/>
    <p:sldId id="913" r:id="rId41"/>
    <p:sldId id="866" r:id="rId42"/>
    <p:sldId id="867" r:id="rId43"/>
    <p:sldId id="868" r:id="rId44"/>
    <p:sldId id="869" r:id="rId45"/>
    <p:sldId id="870" r:id="rId46"/>
    <p:sldId id="871" r:id="rId47"/>
    <p:sldId id="872" r:id="rId48"/>
    <p:sldId id="873" r:id="rId49"/>
    <p:sldId id="874" r:id="rId50"/>
    <p:sldId id="876" r:id="rId51"/>
    <p:sldId id="875" r:id="rId52"/>
    <p:sldId id="877" r:id="rId53"/>
    <p:sldId id="879" r:id="rId54"/>
    <p:sldId id="880" r:id="rId55"/>
    <p:sldId id="881" r:id="rId56"/>
    <p:sldId id="883" r:id="rId57"/>
    <p:sldId id="829" r:id="rId58"/>
    <p:sldId id="904" r:id="rId59"/>
    <p:sldId id="905" r:id="rId60"/>
    <p:sldId id="906" r:id="rId61"/>
    <p:sldId id="908" r:id="rId62"/>
    <p:sldId id="907" r:id="rId63"/>
    <p:sldId id="909" r:id="rId64"/>
    <p:sldId id="910" r:id="rId65"/>
    <p:sldId id="884" r:id="rId66"/>
    <p:sldId id="890" r:id="rId67"/>
    <p:sldId id="911" r:id="rId68"/>
    <p:sldId id="821" r:id="rId69"/>
    <p:sldId id="845" r:id="rId70"/>
    <p:sldId id="796" r:id="rId71"/>
    <p:sldId id="766" r:id="rId72"/>
    <p:sldId id="798" r:id="rId73"/>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E2D2BD-D954-11CE-F807-742FFED49DEE}" name="Knutson, Stephanie" initials="KS" userId="Knutson, Stephanie" providerId="None"/>
  <p188:author id="{D4F34DE8-08BA-76F2-D916-77D25AE4CC3A}" name="Kimberly Sandor" initials="KS" userId="Kimberly Sando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3C83"/>
    <a:srgbClr val="213C7B"/>
    <a:srgbClr val="EE0000"/>
    <a:srgbClr val="1F487C"/>
    <a:srgbClr val="0033CC"/>
    <a:srgbClr val="9BE1ED"/>
    <a:srgbClr val="8ADCEA"/>
    <a:srgbClr val="2EC1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81" autoAdjust="0"/>
    <p:restoredTop sz="56335" autoAdjust="0"/>
  </p:normalViewPr>
  <p:slideViewPr>
    <p:cSldViewPr>
      <p:cViewPr varScale="1">
        <p:scale>
          <a:sx n="34" d="100"/>
          <a:sy n="34" d="100"/>
        </p:scale>
        <p:origin x="2091" y="15"/>
      </p:cViewPr>
      <p:guideLst>
        <p:guide orient="horz" pos="2160"/>
        <p:guide pos="2880"/>
      </p:guideLst>
    </p:cSldViewPr>
  </p:slideViewPr>
  <p:outlineViewPr>
    <p:cViewPr>
      <p:scale>
        <a:sx n="33" d="100"/>
        <a:sy n="33" d="100"/>
      </p:scale>
      <p:origin x="48" y="37392"/>
    </p:cViewPr>
  </p:outlineViewPr>
  <p:notesTextViewPr>
    <p:cViewPr>
      <p:scale>
        <a:sx n="1" d="1"/>
        <a:sy n="1" d="1"/>
      </p:scale>
      <p:origin x="0" y="-30"/>
    </p:cViewPr>
  </p:notesTextViewPr>
  <p:sorterViewPr>
    <p:cViewPr>
      <p:scale>
        <a:sx n="120" d="100"/>
        <a:sy n="120" d="100"/>
      </p:scale>
      <p:origin x="0" y="13662"/>
    </p:cViewPr>
  </p:sorterViewPr>
  <p:notesViewPr>
    <p:cSldViewPr>
      <p:cViewPr varScale="1">
        <p:scale>
          <a:sx n="74" d="100"/>
          <a:sy n="74" d="100"/>
        </p:scale>
        <p:origin x="-2076"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microsoft.com/office/2018/10/relationships/authors" Target="author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s>
</file>

<file path=ppt/comments/modernComment_335_8604C34.xml><?xml version="1.0" encoding="utf-8"?>
<p188:cmLst xmlns:a="http://schemas.openxmlformats.org/drawingml/2006/main" xmlns:r="http://schemas.openxmlformats.org/officeDocument/2006/relationships" xmlns:p188="http://schemas.microsoft.com/office/powerpoint/2018/8/main">
  <p188:cm id="{1A8174EB-5467-49BF-B89A-0DB0512599DF}" authorId="{D4F34DE8-08BA-76F2-D916-77D25AE4CC3A}" created="2022-02-10T15:42:11.588">
    <pc:sldMkLst xmlns:pc="http://schemas.microsoft.com/office/powerpoint/2013/main/command">
      <pc:docMk/>
      <pc:sldMk cId="140528692" sldId="821"/>
    </pc:sldMkLst>
    <p188:txBody>
      <a:bodyPr/>
      <a:lstStyle/>
      <a:p>
        <a:r>
          <a:rPr lang="en-US"/>
          <a:t>There are really nice handouts on each of these topic areas...like prevent tip overs (CDC) and other stuff from Safe Kids, I think we should pick handouts in English and Spanish for each injury type, maybe Sahoney can help find ones - point her in the direction of cdc and safe kids and ucsf child care?</a:t>
        </a:r>
      </a:p>
    </p188:txBody>
  </p188:cm>
</p188:cmLst>
</file>

<file path=ppt/comments/modernComment_33A_0.xml><?xml version="1.0" encoding="utf-8"?>
<p188:cmLst xmlns:a="http://schemas.openxmlformats.org/drawingml/2006/main" xmlns:r="http://schemas.openxmlformats.org/officeDocument/2006/relationships" xmlns:p188="http://schemas.microsoft.com/office/powerpoint/2018/8/main">
  <p188:cm id="{F9EFD149-82DE-45BA-9969-E4210141D1D9}" authorId="{D4F34DE8-08BA-76F2-D916-77D25AE4CC3A}" created="2022-02-10T14:58:59.819">
    <pc:sldMkLst xmlns:pc="http://schemas.microsoft.com/office/powerpoint/2013/main/command">
      <pc:docMk/>
      <pc:sldMk cId="0" sldId="826"/>
    </pc:sldMkLst>
    <p188:txBody>
      <a:bodyPr/>
      <a:lstStyle/>
      <a:p>
        <a:r>
          <a:rPr lang="en-US"/>
          <a:t>Missing: Describe/Identify Characteristics of the children that increase chances of injury</a:t>
        </a:r>
      </a:p>
    </p188:txBody>
  </p188:cm>
</p188:cmLst>
</file>

<file path=ppt/comments/modernComment_356_A3A2FDF3.xml><?xml version="1.0" encoding="utf-8"?>
<p188:cmLst xmlns:a="http://schemas.openxmlformats.org/drawingml/2006/main" xmlns:r="http://schemas.openxmlformats.org/officeDocument/2006/relationships" xmlns:p188="http://schemas.microsoft.com/office/powerpoint/2018/8/main">
  <p188:cm id="{F30E57C8-89FF-4E4D-B87F-A55D9A8FE078}" authorId="{D4F34DE8-08BA-76F2-D916-77D25AE4CC3A}" created="2022-02-10T15:00:03.395">
    <ac:deMkLst xmlns:ac="http://schemas.microsoft.com/office/drawing/2013/main/command">
      <pc:docMk xmlns:pc="http://schemas.microsoft.com/office/powerpoint/2013/main/command"/>
      <pc:sldMk xmlns:pc="http://schemas.microsoft.com/office/powerpoint/2013/main/command" cId="2745368051" sldId="854"/>
      <ac:spMk id="14339" creationId="{00000000-0000-0000-0000-000000000000}"/>
    </ac:deMkLst>
    <p188:txBody>
      <a:bodyPr/>
      <a:lstStyle/>
      <a:p>
        <a:r>
          <a:rPr lang="en-US"/>
          <a:t>ADDED more specific language, see if you like it.</a:t>
        </a:r>
      </a:p>
    </p188:txBody>
  </p188:cm>
</p188:cmLst>
</file>

<file path=ppt/comments/modernComment_357_96DF840C.xml><?xml version="1.0" encoding="utf-8"?>
<p188:cmLst xmlns:a="http://schemas.openxmlformats.org/drawingml/2006/main" xmlns:r="http://schemas.openxmlformats.org/officeDocument/2006/relationships" xmlns:p188="http://schemas.microsoft.com/office/powerpoint/2018/8/main">
  <p188:cm id="{759CD8DC-34CA-45EC-A689-062DA5529F3C}" authorId="{D4F34DE8-08BA-76F2-D916-77D25AE4CC3A}" created="2022-02-10T15:06:06.370">
    <ac:deMkLst xmlns:ac="http://schemas.microsoft.com/office/drawing/2013/main/command">
      <pc:docMk xmlns:pc="http://schemas.microsoft.com/office/powerpoint/2013/main/command"/>
      <pc:sldMk xmlns:pc="http://schemas.microsoft.com/office/powerpoint/2013/main/command" cId="2531230732" sldId="855"/>
      <ac:spMk id="14338" creationId="{00000000-0000-0000-0000-000000000000}"/>
    </ac:deMkLst>
    <p188:txBody>
      <a:bodyPr/>
      <a:lstStyle/>
      <a:p>
        <a:r>
          <a:rPr lang="en-US"/>
          <a:t>see if you like design, capitalized unintentional, injuries and children, if that is not right turn it back =)</a:t>
        </a:r>
      </a:p>
    </p188:txBody>
  </p188:cm>
  <p188:cm id="{B7FDD51C-A0F7-4522-AB42-AD543A55BEEC}" authorId="{D4F34DE8-08BA-76F2-D916-77D25AE4CC3A}" created="2022-02-10T15:22:05.549">
    <pc:sldMkLst xmlns:pc="http://schemas.microsoft.com/office/powerpoint/2013/main/command">
      <pc:docMk/>
      <pc:sldMk cId="2531230732" sldId="855"/>
    </pc:sldMkLst>
    <p188:txBody>
      <a:bodyPr/>
      <a:lstStyle/>
      <a:p>
        <a:r>
          <a:rPr lang="en-US"/>
          <a:t>Add to the notes: today we will be discussing indoor injuries, so we will note be discussing MV crashes</a:t>
        </a:r>
      </a:p>
    </p188:txBody>
  </p188:cm>
</p188:cmLst>
</file>

<file path=ppt/comments/modernComment_358_EBFD7909.xml><?xml version="1.0" encoding="utf-8"?>
<p188:cmLst xmlns:a="http://schemas.openxmlformats.org/drawingml/2006/main" xmlns:r="http://schemas.openxmlformats.org/officeDocument/2006/relationships" xmlns:p188="http://schemas.microsoft.com/office/powerpoint/2018/8/main">
  <p188:cm id="{27BB933D-14FF-48B9-93FC-5F21CB55E9D6}" authorId="{D4F34DE8-08BA-76F2-D916-77D25AE4CC3A}" created="2022-02-10T14:58:11.838">
    <pc:sldMkLst xmlns:pc="http://schemas.microsoft.com/office/powerpoint/2013/main/command">
      <pc:docMk/>
      <pc:sldMk cId="3959257353" sldId="856"/>
    </pc:sldMkLst>
    <p188:txBody>
      <a:bodyPr/>
      <a:lstStyle/>
      <a:p>
        <a:r>
          <a:rPr lang="en-US"/>
          <a:t>so this is a NCHBHS thing, not sure we should use it.</a:t>
        </a:r>
      </a:p>
    </p188:txBody>
  </p188:cm>
</p188:cmLst>
</file>

<file path=ppt/comments/modernComment_35B_A8F224D0.xml><?xml version="1.0" encoding="utf-8"?>
<p188:cmLst xmlns:a="http://schemas.openxmlformats.org/drawingml/2006/main" xmlns:r="http://schemas.openxmlformats.org/officeDocument/2006/relationships" xmlns:p188="http://schemas.microsoft.com/office/powerpoint/2018/8/main">
  <p188:cm id="{272A25CF-70D6-4CE8-AD64-3F07FD5417D8}" authorId="{D4F34DE8-08BA-76F2-D916-77D25AE4CC3A}" created="2022-02-10T16:15:45.723">
    <pc:sldMkLst xmlns:pc="http://schemas.microsoft.com/office/powerpoint/2013/main/command">
      <pc:docMk/>
      <pc:sldMk cId="2834441424" sldId="859"/>
    </pc:sldMkLst>
    <p188:txBody>
      <a:bodyPr/>
      <a:lstStyle/>
      <a:p>
        <a:r>
          <a:rPr lang="en-US"/>
          <a:t>These don't go with furniture tip over tips. You need things like fasten a bureau to the wall, keep bookshelves a certain height, ensure TVs and other heavy objects can not be pulled down, or securely fastened to the wall. videos: https://youtu.be/oZbMXT_w_Ck</a:t>
        </a:r>
      </a:p>
    </p188:txBody>
  </p188:cm>
</p188:cmLst>
</file>

<file path=ppt/comments/modernComment_35D_5D48A243.xml><?xml version="1.0" encoding="utf-8"?>
<p188:cmLst xmlns:a="http://schemas.openxmlformats.org/drawingml/2006/main" xmlns:r="http://schemas.openxmlformats.org/officeDocument/2006/relationships" xmlns:p188="http://schemas.microsoft.com/office/powerpoint/2018/8/main">
  <p188:cm id="{0C48173D-E759-4802-9211-9468AB670054}" authorId="{D4F34DE8-08BA-76F2-D916-77D25AE4CC3A}" created="2022-02-10T15:22:46.434">
    <ac:deMkLst xmlns:ac="http://schemas.microsoft.com/office/drawing/2013/main/command">
      <pc:docMk xmlns:pc="http://schemas.microsoft.com/office/powerpoint/2013/main/command"/>
      <pc:sldMk xmlns:pc="http://schemas.microsoft.com/office/powerpoint/2013/main/command" cId="1565041219" sldId="861"/>
      <ac:spMk id="3" creationId="{9B88D9C6-C44B-4806-A986-2718D91738A4}"/>
    </ac:deMkLst>
    <p188:txBody>
      <a:bodyPr/>
      <a:lstStyle/>
      <a:p>
        <a:r>
          <a:rPr lang="en-US"/>
          <a:t>Can we shorten the text on the slide and put in the notes?</a:t>
        </a:r>
      </a:p>
    </p188:txBody>
  </p188:cm>
</p188:cmLst>
</file>

<file path=ppt/comments/modernComment_365_1611FCB7.xml><?xml version="1.0" encoding="utf-8"?>
<p188:cmLst xmlns:a="http://schemas.openxmlformats.org/drawingml/2006/main" xmlns:r="http://schemas.openxmlformats.org/officeDocument/2006/relationships" xmlns:p188="http://schemas.microsoft.com/office/powerpoint/2018/8/main">
  <p188:cm id="{B0C85795-D1CB-4309-82DD-D8490B9965D7}" authorId="{D4F34DE8-08BA-76F2-D916-77D25AE4CC3A}" created="2022-02-10T15:58:55.561">
    <pc:sldMkLst xmlns:pc="http://schemas.microsoft.com/office/powerpoint/2013/main/command">
      <pc:docMk/>
      <pc:sldMk cId="370277559" sldId="869"/>
    </pc:sldMkLst>
    <p188:txBody>
      <a:bodyPr/>
      <a:lstStyle/>
      <a:p>
        <a:r>
          <a:rPr lang="en-US"/>
          <a:t>toilet bowl safety locks, bathrooms locked so kids don't go in alone, buckets from cleaning floors</a:t>
        </a:r>
      </a:p>
    </p188:txBody>
  </p188:cm>
</p188:cmLst>
</file>

<file path=ppt/comments/modernComment_368_1357F5FD.xml><?xml version="1.0" encoding="utf-8"?>
<p188:cmLst xmlns:a="http://schemas.openxmlformats.org/drawingml/2006/main" xmlns:r="http://schemas.openxmlformats.org/officeDocument/2006/relationships" xmlns:p188="http://schemas.microsoft.com/office/powerpoint/2018/8/main">
  <p188:cm id="{0BC0A703-8137-495A-AC73-4C4BE1BA8CE4}" authorId="{D4F34DE8-08BA-76F2-D916-77D25AE4CC3A}" created="2022-02-10T15:57:47.952">
    <ac:deMkLst xmlns:ac="http://schemas.microsoft.com/office/drawing/2013/main/command">
      <pc:docMk xmlns:pc="http://schemas.microsoft.com/office/powerpoint/2013/main/command"/>
      <pc:sldMk xmlns:pc="http://schemas.microsoft.com/office/powerpoint/2013/main/command" cId="324531709" sldId="872"/>
      <ac:spMk id="21508" creationId="{2A8BBBD1-2D4B-447D-9939-67061AC0B503}"/>
    </ac:deMkLst>
    <p188:txBody>
      <a:bodyPr/>
      <a:lstStyle/>
      <a:p>
        <a:r>
          <a:rPr lang="en-US"/>
          <a:t>maybe talk about the 'pods' for dishwashers and laundry that are so poisonous</a:t>
        </a:r>
      </a:p>
    </p188:txBody>
  </p188:cm>
</p188:cmLst>
</file>

<file path=ppt/comments/modernComment_369_2DCE9CE1.xml><?xml version="1.0" encoding="utf-8"?>
<p188:cmLst xmlns:a="http://schemas.openxmlformats.org/drawingml/2006/main" xmlns:r="http://schemas.openxmlformats.org/officeDocument/2006/relationships" xmlns:p188="http://schemas.microsoft.com/office/powerpoint/2018/8/main">
  <p188:cm id="{89DFFFD3-7168-44F4-BAD1-B18A6A624092}" authorId="{D4F34DE8-08BA-76F2-D916-77D25AE4CC3A}" created="2022-02-10T15:57:16.870">
    <ac:txMkLst xmlns:ac="http://schemas.microsoft.com/office/drawing/2013/main/command">
      <pc:docMk xmlns:pc="http://schemas.microsoft.com/office/powerpoint/2013/main/command"/>
      <pc:sldMk xmlns:pc="http://schemas.microsoft.com/office/powerpoint/2013/main/command" cId="768515297" sldId="873"/>
      <ac:spMk id="3" creationId="{00000000-0000-0000-0000-000000000000}"/>
      <ac:txMk cp="46" len="16">
        <ac:context len="63" hash="1447266569"/>
      </ac:txMk>
    </ac:txMkLst>
    <p188:pos x="4660802" y="1753772"/>
    <p188:txBody>
      <a:bodyPr/>
      <a:lstStyle/>
      <a:p>
        <a:r>
          <a:rPr lang="en-US"/>
          <a:t>this is indoor safety, talkin about indoor plants</a:t>
        </a:r>
      </a:p>
    </p188:txBody>
  </p188:cm>
</p188:cmLst>
</file>

<file path=ppt/comments/modernComment_370_3A3A4C76.xml><?xml version="1.0" encoding="utf-8"?>
<p188:cmLst xmlns:a="http://schemas.openxmlformats.org/drawingml/2006/main" xmlns:r="http://schemas.openxmlformats.org/officeDocument/2006/relationships" xmlns:p188="http://schemas.microsoft.com/office/powerpoint/2018/8/main">
  <p188:cm id="{7E3479B6-A6A8-481D-BEC0-97AF25425E31}" authorId="{D4F34DE8-08BA-76F2-D916-77D25AE4CC3A}" created="2022-02-10T15:56:26.672">
    <pc:sldMkLst xmlns:pc="http://schemas.microsoft.com/office/powerpoint/2013/main/command">
      <pc:docMk/>
      <pc:sldMk cId="976899190" sldId="880"/>
    </pc:sldMkLst>
    <p188:txBody>
      <a:bodyPr/>
      <a:lstStyle/>
      <a:p>
        <a:r>
          <a:rPr lang="en-US"/>
          <a:t>I would remove this as it is indoor safety, see the putting it all togeterh activity I added see if yo like it</a:t>
        </a:r>
      </a:p>
    </p188:txBody>
  </p188:cm>
</p188:cmLst>
</file>

<file path=ppt/comments/modernComment_381_CF8D169.xml><?xml version="1.0" encoding="utf-8"?>
<p188:cmLst xmlns:a="http://schemas.openxmlformats.org/drawingml/2006/main" xmlns:r="http://schemas.openxmlformats.org/officeDocument/2006/relationships" xmlns:p188="http://schemas.microsoft.com/office/powerpoint/2018/8/main">
  <p188:cm id="{A99C87BC-37E0-403B-AD9B-A772E45E8A5A}" authorId="{D4F34DE8-08BA-76F2-D916-77D25AE4CC3A}" created="2022-02-10T15:11:12.185">
    <ac:deMkLst xmlns:ac="http://schemas.microsoft.com/office/drawing/2013/main/command">
      <pc:docMk xmlns:pc="http://schemas.microsoft.com/office/powerpoint/2013/main/command"/>
      <pc:sldMk xmlns:pc="http://schemas.microsoft.com/office/powerpoint/2013/main/command" cId="217633129" sldId="897"/>
      <ac:picMk id="1026" creationId="{3905E503-ED9F-40C3-A25F-B26115314547}"/>
    </ac:deMkLst>
    <p188:txBody>
      <a:bodyPr/>
      <a:lstStyle/>
      <a:p>
        <a:r>
          <a:rPr lang="en-US"/>
          <a:t>trying to make title of slide parallel with next one, non fatal and fatal</a:t>
        </a:r>
      </a:p>
    </p188:txBody>
  </p188:cm>
  <p188:cm id="{53B5844A-6D9F-4C48-8C98-8FD509B54EE5}" authorId="{D4F34DE8-08BA-76F2-D916-77D25AE4CC3A}" created="2022-02-10T15:11:42.607">
    <pc:sldMkLst xmlns:pc="http://schemas.microsoft.com/office/powerpoint/2013/main/command">
      <pc:docMk/>
      <pc:sldMk cId="217633129" sldId="897"/>
    </pc:sldMkLst>
    <p188:replyLst>
      <p188:reply id="{616A6AE9-08F8-41B7-9C85-5AE7A9A75425}" authorId="{D4F34DE8-08BA-76F2-D916-77D25AE4CC3A}" created="2022-02-10T15:12:28.219">
        <p188:txBody>
          <a:bodyPr/>
          <a:lstStyle/>
          <a:p>
            <a:r>
              <a:rPr lang="en-US"/>
              <a:t>Maybe make training talkking points and information for trainers...so there is info for them to know, look up and understand, and there is info for them to speak
</a:t>
            </a:r>
          </a:p>
        </p188:txBody>
      </p188:reply>
    </p188:replyLst>
    <p188:txBody>
      <a:bodyPr/>
      <a:lstStyle/>
      <a:p>
        <a:r>
          <a:rPr lang="en-US"/>
          <a:t>Be sure to plain language the notes for the future trainers. Clarify what we mean by unintentional v. intentional</a:t>
        </a:r>
      </a:p>
    </p188:txBody>
  </p188:cm>
</p188:cmLst>
</file>

<file path=ppt/comments/modernComment_383_DCD26630.xml><?xml version="1.0" encoding="utf-8"?>
<p188:cmLst xmlns:a="http://schemas.openxmlformats.org/drawingml/2006/main" xmlns:r="http://schemas.openxmlformats.org/officeDocument/2006/relationships" xmlns:p188="http://schemas.microsoft.com/office/powerpoint/2018/8/main">
  <p188:cm id="{FABB6A3B-E2FB-4DB8-A901-F806A17BF0A2}" authorId="{D4F34DE8-08BA-76F2-D916-77D25AE4CC3A}" created="2022-02-10T15:22:21.784">
    <pc:sldMkLst xmlns:pc="http://schemas.microsoft.com/office/powerpoint/2013/main/command">
      <pc:docMk/>
      <pc:sldMk cId="3704776240" sldId="899"/>
    </pc:sldMkLst>
    <p188:txBody>
      <a:bodyPr/>
      <a:lstStyle/>
      <a:p>
        <a:r>
          <a:rPr lang="en-US"/>
          <a:t>do you want to put this in the same order as slide 15?</a:t>
        </a:r>
      </a:p>
    </p188:txBody>
  </p188:cm>
</p188:cmLst>
</file>

<file path=ppt/comments/modernComment_384_E69D2BCE.xml><?xml version="1.0" encoding="utf-8"?>
<p188:cmLst xmlns:a="http://schemas.openxmlformats.org/drawingml/2006/main" xmlns:r="http://schemas.openxmlformats.org/officeDocument/2006/relationships" xmlns:p188="http://schemas.microsoft.com/office/powerpoint/2018/8/main">
  <p188:cm id="{CB62ECB3-29B9-4958-9E56-A79704C94A17}" authorId="{D4F34DE8-08BA-76F2-D916-77D25AE4CC3A}" created="2022-02-10T15:37:48.710">
    <ac:deMkLst xmlns:ac="http://schemas.microsoft.com/office/drawing/2013/main/command">
      <pc:docMk xmlns:pc="http://schemas.microsoft.com/office/powerpoint/2013/main/command"/>
      <pc:sldMk xmlns:pc="http://schemas.microsoft.com/office/powerpoint/2013/main/command" cId="3869060046" sldId="900"/>
      <ac:spMk id="3" creationId="{9B88D9C6-C44B-4806-A986-2718D91738A4}"/>
    </ac:deMkLst>
    <p188:replyLst>
      <p188:reply id="{82CCD801-4F32-4C41-800A-7AA0DD2DFA22}" authorId="{D4F34DE8-08BA-76F2-D916-77D25AE4CC3A}" created="2022-02-10T15:38:50.902">
        <p188:txBody>
          <a:bodyPr/>
          <a:lstStyle/>
          <a:p>
            <a:r>
              <a:rPr lang="en-US"/>
              <a:t>maybe less text on the slide nad add it to the notes</a:t>
            </a:r>
          </a:p>
        </p188:txBody>
      </p188:reply>
    </p188:replyLst>
    <p188:txBody>
      <a:bodyPr/>
      <a:lstStyle/>
      <a:p>
        <a:r>
          <a:rPr lang="en-US"/>
          <a:t>should we list places to use a safety strap, I think it is all places except diaper changing table</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_rels/data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ata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svg"/><Relationship Id="rId1" Type="http://schemas.openxmlformats.org/officeDocument/2006/relationships/image" Target="../media/image66.png"/><Relationship Id="rId4" Type="http://schemas.openxmlformats.org/officeDocument/2006/relationships/image" Target="../media/image6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rawing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svg"/><Relationship Id="rId1" Type="http://schemas.openxmlformats.org/officeDocument/2006/relationships/image" Target="../media/image66.png"/><Relationship Id="rId4" Type="http://schemas.openxmlformats.org/officeDocument/2006/relationships/image" Target="../media/image69.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332055-E711-4676-9B6F-7CD4A69C0AD9}" type="doc">
      <dgm:prSet loTypeId="urn:microsoft.com/office/officeart/2018/5/layout/IconCircleLabelList" loCatId="icon" qsTypeId="urn:microsoft.com/office/officeart/2005/8/quickstyle/simple1" qsCatId="simple" csTypeId="urn:microsoft.com/office/officeart/2005/8/colors/accent3_2" csCatId="accent3" phldr="1"/>
      <dgm:spPr/>
      <dgm:t>
        <a:bodyPr/>
        <a:lstStyle/>
        <a:p>
          <a:endParaRPr lang="en-US"/>
        </a:p>
      </dgm:t>
    </dgm:pt>
    <dgm:pt modelId="{0BA48A02-CEBB-4604-9623-16687242591E}">
      <dgm:prSet custT="1"/>
      <dgm:spPr/>
      <dgm:t>
        <a:bodyPr/>
        <a:lstStyle/>
        <a:p>
          <a:pPr>
            <a:defRPr cap="all"/>
          </a:pPr>
          <a:r>
            <a:rPr lang="en-US" sz="2800" cap="none" dirty="0">
              <a:latin typeface="Lucida Sans" panose="020B0602030504020204" pitchFamily="34" charset="0"/>
            </a:rPr>
            <a:t>Recording this Session</a:t>
          </a:r>
        </a:p>
      </dgm:t>
    </dgm:pt>
    <dgm:pt modelId="{6E31DA5C-C908-4775-981F-DD0991C70F06}" type="parTrans" cxnId="{358FC4D6-C28D-4012-AAFC-6C55FE809F0A}">
      <dgm:prSet/>
      <dgm:spPr/>
      <dgm:t>
        <a:bodyPr/>
        <a:lstStyle/>
        <a:p>
          <a:endParaRPr lang="en-US"/>
        </a:p>
      </dgm:t>
    </dgm:pt>
    <dgm:pt modelId="{581B22DC-8133-4A2B-BA55-250A41FDF7B9}" type="sibTrans" cxnId="{358FC4D6-C28D-4012-AAFC-6C55FE809F0A}">
      <dgm:prSet/>
      <dgm:spPr/>
      <dgm:t>
        <a:bodyPr/>
        <a:lstStyle/>
        <a:p>
          <a:endParaRPr lang="en-US"/>
        </a:p>
      </dgm:t>
    </dgm:pt>
    <dgm:pt modelId="{106CA75A-274E-48BC-ADD6-1DD80CD834DF}">
      <dgm:prSet custT="1"/>
      <dgm:spPr/>
      <dgm:t>
        <a:bodyPr/>
        <a:lstStyle/>
        <a:p>
          <a:pPr>
            <a:defRPr cap="all"/>
          </a:pPr>
          <a:r>
            <a:rPr lang="en-US" sz="2800" cap="none" dirty="0">
              <a:latin typeface="Lucida Sans" panose="020B0602030504020204" pitchFamily="34" charset="0"/>
            </a:rPr>
            <a:t>Certificate</a:t>
          </a:r>
          <a:r>
            <a:rPr lang="en-US" sz="2800" cap="none" dirty="0"/>
            <a:t> </a:t>
          </a:r>
          <a:r>
            <a:rPr lang="en-US" sz="2800" dirty="0"/>
            <a:t>&amp; </a:t>
          </a:r>
          <a:r>
            <a:rPr lang="en-US" sz="2800" cap="none" dirty="0">
              <a:latin typeface="Lucida Sans" panose="020B0602030504020204" pitchFamily="34" charset="0"/>
            </a:rPr>
            <a:t>Evaluation</a:t>
          </a:r>
          <a:endParaRPr lang="en-US" sz="2800" dirty="0">
            <a:latin typeface="Lucida Sans" panose="020B0602030504020204" pitchFamily="34" charset="0"/>
          </a:endParaRPr>
        </a:p>
      </dgm:t>
    </dgm:pt>
    <dgm:pt modelId="{A07B0E41-0088-4D0F-9F99-7B8C010064C8}" type="parTrans" cxnId="{9B17646E-68CB-48B1-BC60-0C8A2CF021FB}">
      <dgm:prSet/>
      <dgm:spPr/>
      <dgm:t>
        <a:bodyPr/>
        <a:lstStyle/>
        <a:p>
          <a:endParaRPr lang="en-US"/>
        </a:p>
      </dgm:t>
    </dgm:pt>
    <dgm:pt modelId="{C75A55F6-F0E9-4BCA-82C1-49186B9813B4}" type="sibTrans" cxnId="{9B17646E-68CB-48B1-BC60-0C8A2CF021FB}">
      <dgm:prSet/>
      <dgm:spPr/>
      <dgm:t>
        <a:bodyPr/>
        <a:lstStyle/>
        <a:p>
          <a:endParaRPr lang="en-US"/>
        </a:p>
      </dgm:t>
    </dgm:pt>
    <dgm:pt modelId="{35C61B89-9BE2-4922-9992-835F651EBB96}" type="pres">
      <dgm:prSet presAssocID="{D8332055-E711-4676-9B6F-7CD4A69C0AD9}" presName="root" presStyleCnt="0">
        <dgm:presLayoutVars>
          <dgm:dir/>
          <dgm:resizeHandles val="exact"/>
        </dgm:presLayoutVars>
      </dgm:prSet>
      <dgm:spPr/>
    </dgm:pt>
    <dgm:pt modelId="{4323AFE7-DF60-486A-B37F-1617862E27B9}" type="pres">
      <dgm:prSet presAssocID="{0BA48A02-CEBB-4604-9623-16687242591E}" presName="compNode" presStyleCnt="0"/>
      <dgm:spPr/>
    </dgm:pt>
    <dgm:pt modelId="{D6DC6786-A930-4AC4-A80E-4CD12A346F17}" type="pres">
      <dgm:prSet presAssocID="{0BA48A02-CEBB-4604-9623-16687242591E}" presName="iconBgRect" presStyleLbl="bgShp" presStyleIdx="0" presStyleCnt="2"/>
      <dgm:spPr/>
    </dgm:pt>
    <dgm:pt modelId="{978FD6DC-417B-4EFC-A784-A05303FDDDEF}" type="pres">
      <dgm:prSet presAssocID="{0BA48A02-CEBB-4604-9623-16687242591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odcast"/>
        </a:ext>
      </dgm:extLst>
    </dgm:pt>
    <dgm:pt modelId="{9834EC43-5C0B-48F1-87EB-DF05F6364D95}" type="pres">
      <dgm:prSet presAssocID="{0BA48A02-CEBB-4604-9623-16687242591E}" presName="spaceRect" presStyleCnt="0"/>
      <dgm:spPr/>
    </dgm:pt>
    <dgm:pt modelId="{D1E17DF1-2C98-47C3-931C-081A9CAD9D59}" type="pres">
      <dgm:prSet presAssocID="{0BA48A02-CEBB-4604-9623-16687242591E}" presName="textRect" presStyleLbl="revTx" presStyleIdx="0" presStyleCnt="2">
        <dgm:presLayoutVars>
          <dgm:chMax val="1"/>
          <dgm:chPref val="1"/>
        </dgm:presLayoutVars>
      </dgm:prSet>
      <dgm:spPr/>
    </dgm:pt>
    <dgm:pt modelId="{ADBFA544-7DE3-428A-ADE9-75F7133C05D3}" type="pres">
      <dgm:prSet presAssocID="{581B22DC-8133-4A2B-BA55-250A41FDF7B9}" presName="sibTrans" presStyleCnt="0"/>
      <dgm:spPr/>
    </dgm:pt>
    <dgm:pt modelId="{3A8C63D6-6483-4C6C-BD12-7FBA199702B9}" type="pres">
      <dgm:prSet presAssocID="{106CA75A-274E-48BC-ADD6-1DD80CD834DF}" presName="compNode" presStyleCnt="0"/>
      <dgm:spPr/>
    </dgm:pt>
    <dgm:pt modelId="{4250E960-29C2-4C27-AD98-6975688155E7}" type="pres">
      <dgm:prSet presAssocID="{106CA75A-274E-48BC-ADD6-1DD80CD834DF}" presName="iconBgRect" presStyleLbl="bgShp" presStyleIdx="1" presStyleCnt="2"/>
      <dgm:spPr/>
    </dgm:pt>
    <dgm:pt modelId="{2907279A-3A5E-49FD-929B-26AD70DD4204}" type="pres">
      <dgm:prSet presAssocID="{106CA75A-274E-48BC-ADD6-1DD80CD834D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ibbon"/>
        </a:ext>
      </dgm:extLst>
    </dgm:pt>
    <dgm:pt modelId="{AF1DC250-CC34-4498-86E0-00479AF7FC6A}" type="pres">
      <dgm:prSet presAssocID="{106CA75A-274E-48BC-ADD6-1DD80CD834DF}" presName="spaceRect" presStyleCnt="0"/>
      <dgm:spPr/>
    </dgm:pt>
    <dgm:pt modelId="{42E5C28E-975C-4C71-8892-67809CEB9A67}" type="pres">
      <dgm:prSet presAssocID="{106CA75A-274E-48BC-ADD6-1DD80CD834DF}" presName="textRect" presStyleLbl="revTx" presStyleIdx="1" presStyleCnt="2">
        <dgm:presLayoutVars>
          <dgm:chMax val="1"/>
          <dgm:chPref val="1"/>
        </dgm:presLayoutVars>
      </dgm:prSet>
      <dgm:spPr/>
    </dgm:pt>
  </dgm:ptLst>
  <dgm:cxnLst>
    <dgm:cxn modelId="{05B5315E-CEB0-4294-9860-38F7CB236041}" type="presOf" srcId="{0BA48A02-CEBB-4604-9623-16687242591E}" destId="{D1E17DF1-2C98-47C3-931C-081A9CAD9D59}" srcOrd="0" destOrd="0" presId="urn:microsoft.com/office/officeart/2018/5/layout/IconCircleLabelList"/>
    <dgm:cxn modelId="{9B17646E-68CB-48B1-BC60-0C8A2CF021FB}" srcId="{D8332055-E711-4676-9B6F-7CD4A69C0AD9}" destId="{106CA75A-274E-48BC-ADD6-1DD80CD834DF}" srcOrd="1" destOrd="0" parTransId="{A07B0E41-0088-4D0F-9F99-7B8C010064C8}" sibTransId="{C75A55F6-F0E9-4BCA-82C1-49186B9813B4}"/>
    <dgm:cxn modelId="{6409A273-79A2-450A-8409-1972540EFD80}" type="presOf" srcId="{106CA75A-274E-48BC-ADD6-1DD80CD834DF}" destId="{42E5C28E-975C-4C71-8892-67809CEB9A67}" srcOrd="0" destOrd="0" presId="urn:microsoft.com/office/officeart/2018/5/layout/IconCircleLabelList"/>
    <dgm:cxn modelId="{8C95E9B6-DB93-4770-AD5A-43901DC95B31}" type="presOf" srcId="{D8332055-E711-4676-9B6F-7CD4A69C0AD9}" destId="{35C61B89-9BE2-4922-9992-835F651EBB96}" srcOrd="0" destOrd="0" presId="urn:microsoft.com/office/officeart/2018/5/layout/IconCircleLabelList"/>
    <dgm:cxn modelId="{358FC4D6-C28D-4012-AAFC-6C55FE809F0A}" srcId="{D8332055-E711-4676-9B6F-7CD4A69C0AD9}" destId="{0BA48A02-CEBB-4604-9623-16687242591E}" srcOrd="0" destOrd="0" parTransId="{6E31DA5C-C908-4775-981F-DD0991C70F06}" sibTransId="{581B22DC-8133-4A2B-BA55-250A41FDF7B9}"/>
    <dgm:cxn modelId="{B4177D04-3ED5-4FF5-89E5-5342BCC73FC4}" type="presParOf" srcId="{35C61B89-9BE2-4922-9992-835F651EBB96}" destId="{4323AFE7-DF60-486A-B37F-1617862E27B9}" srcOrd="0" destOrd="0" presId="urn:microsoft.com/office/officeart/2018/5/layout/IconCircleLabelList"/>
    <dgm:cxn modelId="{5C6D5D62-64EE-4E01-A943-33A7B9639E89}" type="presParOf" srcId="{4323AFE7-DF60-486A-B37F-1617862E27B9}" destId="{D6DC6786-A930-4AC4-A80E-4CD12A346F17}" srcOrd="0" destOrd="0" presId="urn:microsoft.com/office/officeart/2018/5/layout/IconCircleLabelList"/>
    <dgm:cxn modelId="{BB5ED7DC-FD4C-44D6-99A9-F68031191E00}" type="presParOf" srcId="{4323AFE7-DF60-486A-B37F-1617862E27B9}" destId="{978FD6DC-417B-4EFC-A784-A05303FDDDEF}" srcOrd="1" destOrd="0" presId="urn:microsoft.com/office/officeart/2018/5/layout/IconCircleLabelList"/>
    <dgm:cxn modelId="{D5B403E6-A91B-46C8-8101-BF6BB26871BA}" type="presParOf" srcId="{4323AFE7-DF60-486A-B37F-1617862E27B9}" destId="{9834EC43-5C0B-48F1-87EB-DF05F6364D95}" srcOrd="2" destOrd="0" presId="urn:microsoft.com/office/officeart/2018/5/layout/IconCircleLabelList"/>
    <dgm:cxn modelId="{6110306F-35BE-4E89-A886-FE7775A75559}" type="presParOf" srcId="{4323AFE7-DF60-486A-B37F-1617862E27B9}" destId="{D1E17DF1-2C98-47C3-931C-081A9CAD9D59}" srcOrd="3" destOrd="0" presId="urn:microsoft.com/office/officeart/2018/5/layout/IconCircleLabelList"/>
    <dgm:cxn modelId="{B0D2ECE9-6F2C-409C-B927-E2A525B4B89D}" type="presParOf" srcId="{35C61B89-9BE2-4922-9992-835F651EBB96}" destId="{ADBFA544-7DE3-428A-ADE9-75F7133C05D3}" srcOrd="1" destOrd="0" presId="urn:microsoft.com/office/officeart/2018/5/layout/IconCircleLabelList"/>
    <dgm:cxn modelId="{AE427C5F-D0FF-4E19-A975-AF5E564999A3}" type="presParOf" srcId="{35C61B89-9BE2-4922-9992-835F651EBB96}" destId="{3A8C63D6-6483-4C6C-BD12-7FBA199702B9}" srcOrd="2" destOrd="0" presId="urn:microsoft.com/office/officeart/2018/5/layout/IconCircleLabelList"/>
    <dgm:cxn modelId="{2EB3F649-F701-411F-8D2D-504F1B1924AC}" type="presParOf" srcId="{3A8C63D6-6483-4C6C-BD12-7FBA199702B9}" destId="{4250E960-29C2-4C27-AD98-6975688155E7}" srcOrd="0" destOrd="0" presId="urn:microsoft.com/office/officeart/2018/5/layout/IconCircleLabelList"/>
    <dgm:cxn modelId="{E6AD14DE-52C9-4967-8ADF-28C0783E6AFB}" type="presParOf" srcId="{3A8C63D6-6483-4C6C-BD12-7FBA199702B9}" destId="{2907279A-3A5E-49FD-929B-26AD70DD4204}" srcOrd="1" destOrd="0" presId="urn:microsoft.com/office/officeart/2018/5/layout/IconCircleLabelList"/>
    <dgm:cxn modelId="{15EA5E07-3883-4F39-A550-AE22CB3C28C1}" type="presParOf" srcId="{3A8C63D6-6483-4C6C-BD12-7FBA199702B9}" destId="{AF1DC250-CC34-4498-86E0-00479AF7FC6A}" srcOrd="2" destOrd="0" presId="urn:microsoft.com/office/officeart/2018/5/layout/IconCircleLabelList"/>
    <dgm:cxn modelId="{F67FA0BB-A942-4A32-BD30-440A8616D22D}" type="presParOf" srcId="{3A8C63D6-6483-4C6C-BD12-7FBA199702B9}" destId="{42E5C28E-975C-4C71-8892-67809CEB9A67}"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6A7FF8-C289-450B-A717-DF448605CAC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B6DB9F5-4188-4947-A399-2D1E6154EFF7}">
      <dgm:prSet/>
      <dgm:spPr/>
      <dgm:t>
        <a:bodyPr/>
        <a:lstStyle/>
        <a:p>
          <a:pPr>
            <a:lnSpc>
              <a:spcPct val="100000"/>
            </a:lnSpc>
          </a:pPr>
          <a:r>
            <a:rPr lang="en-US" b="0" i="0" dirty="0">
              <a:latin typeface="Lucida Sans" panose="020B0602030504020204" pitchFamily="34" charset="0"/>
            </a:rPr>
            <a:t>February 2</a:t>
          </a:r>
          <a:r>
            <a:rPr lang="en-US" b="0" i="0" baseline="30000" dirty="0">
              <a:latin typeface="Lucida Sans" panose="020B0602030504020204" pitchFamily="34" charset="0"/>
            </a:rPr>
            <a:t>nd</a:t>
          </a:r>
          <a:r>
            <a:rPr lang="en-US" b="0" i="0" dirty="0">
              <a:latin typeface="Lucida Sans" panose="020B0602030504020204" pitchFamily="34" charset="0"/>
            </a:rPr>
            <a:t> – Strategies for Preparing and Delivering Effective Presentations for FCC Providers</a:t>
          </a:r>
          <a:endParaRPr lang="en-US" dirty="0">
            <a:latin typeface="Lucida Sans" panose="020B0602030504020204" pitchFamily="34" charset="0"/>
          </a:endParaRPr>
        </a:p>
      </dgm:t>
    </dgm:pt>
    <dgm:pt modelId="{5F1FC3BC-1024-4C03-99C3-C8E01D4F0A5E}" type="parTrans" cxnId="{73170CF1-78E5-453F-ACFE-DD66FCFD4069}">
      <dgm:prSet/>
      <dgm:spPr/>
      <dgm:t>
        <a:bodyPr/>
        <a:lstStyle/>
        <a:p>
          <a:endParaRPr lang="en-US"/>
        </a:p>
      </dgm:t>
    </dgm:pt>
    <dgm:pt modelId="{CCA1A925-B24F-4C02-B725-F3C2A2699D40}" type="sibTrans" cxnId="{73170CF1-78E5-453F-ACFE-DD66FCFD4069}">
      <dgm:prSet/>
      <dgm:spPr/>
      <dgm:t>
        <a:bodyPr/>
        <a:lstStyle/>
        <a:p>
          <a:endParaRPr lang="en-US"/>
        </a:p>
      </dgm:t>
    </dgm:pt>
    <dgm:pt modelId="{2BED8B53-57D7-4FC5-BB50-1A40749A45E7}">
      <dgm:prSet/>
      <dgm:spPr/>
      <dgm:t>
        <a:bodyPr/>
        <a:lstStyle/>
        <a:p>
          <a:pPr>
            <a:lnSpc>
              <a:spcPct val="100000"/>
            </a:lnSpc>
          </a:pPr>
          <a:r>
            <a:rPr lang="en-US" b="0" i="0" dirty="0">
              <a:latin typeface="Lucida Sans" panose="020B0602030504020204" pitchFamily="34" charset="0"/>
            </a:rPr>
            <a:t>February 9</a:t>
          </a:r>
          <a:r>
            <a:rPr lang="en-US" b="0" i="0" baseline="30000" dirty="0">
              <a:latin typeface="Lucida Sans" panose="020B0602030504020204" pitchFamily="34" charset="0"/>
            </a:rPr>
            <a:t>th</a:t>
          </a:r>
          <a:r>
            <a:rPr lang="en-US" b="0" i="0" dirty="0">
              <a:latin typeface="Lucida Sans" panose="020B0602030504020204" pitchFamily="34" charset="0"/>
            </a:rPr>
            <a:t>  – Managing Infectious Diseases in FCC</a:t>
          </a:r>
          <a:endParaRPr lang="en-US" dirty="0">
            <a:latin typeface="Lucida Sans" panose="020B0602030504020204" pitchFamily="34" charset="0"/>
          </a:endParaRPr>
        </a:p>
      </dgm:t>
    </dgm:pt>
    <dgm:pt modelId="{EAF524D3-2845-4F15-9DCF-9C8402AC2990}" type="parTrans" cxnId="{53A6703B-D2B2-42EC-891E-8FA0E538B917}">
      <dgm:prSet/>
      <dgm:spPr/>
      <dgm:t>
        <a:bodyPr/>
        <a:lstStyle/>
        <a:p>
          <a:endParaRPr lang="en-US"/>
        </a:p>
      </dgm:t>
    </dgm:pt>
    <dgm:pt modelId="{BEA61DF8-AD9C-45A0-97B4-CAECE46AC5CF}" type="sibTrans" cxnId="{53A6703B-D2B2-42EC-891E-8FA0E538B917}">
      <dgm:prSet/>
      <dgm:spPr/>
      <dgm:t>
        <a:bodyPr/>
        <a:lstStyle/>
        <a:p>
          <a:endParaRPr lang="en-US"/>
        </a:p>
      </dgm:t>
    </dgm:pt>
    <dgm:pt modelId="{621AF331-BEA2-41C2-BDE6-C072389DD598}">
      <dgm:prSet/>
      <dgm:spPr/>
      <dgm:t>
        <a:bodyPr/>
        <a:lstStyle/>
        <a:p>
          <a:pPr>
            <a:lnSpc>
              <a:spcPct val="100000"/>
            </a:lnSpc>
          </a:pPr>
          <a:r>
            <a:rPr lang="en-US" dirty="0">
              <a:latin typeface="Lucida Sans" panose="020B0602030504020204" pitchFamily="34" charset="0"/>
            </a:rPr>
            <a:t>February 16</a:t>
          </a:r>
          <a:r>
            <a:rPr lang="en-US" baseline="30000" dirty="0">
              <a:latin typeface="Lucida Sans" panose="020B0602030504020204" pitchFamily="34" charset="0"/>
            </a:rPr>
            <a:t>th </a:t>
          </a:r>
          <a:r>
            <a:rPr lang="en-US" b="0" i="0" dirty="0">
              <a:latin typeface="Lucida Sans" panose="020B0602030504020204" pitchFamily="34" charset="0"/>
            </a:rPr>
            <a:t>- Home safety: Indoors</a:t>
          </a:r>
          <a:endParaRPr lang="en-US" dirty="0">
            <a:latin typeface="Lucida Sans" panose="020B0602030504020204" pitchFamily="34" charset="0"/>
          </a:endParaRPr>
        </a:p>
      </dgm:t>
    </dgm:pt>
    <dgm:pt modelId="{51CAA2B3-4C90-4BA0-9D82-7C7C6C5C4BC4}" type="parTrans" cxnId="{037A665F-A9B2-439A-8381-7EBFD089E3E4}">
      <dgm:prSet/>
      <dgm:spPr/>
      <dgm:t>
        <a:bodyPr/>
        <a:lstStyle/>
        <a:p>
          <a:endParaRPr lang="en-US"/>
        </a:p>
      </dgm:t>
    </dgm:pt>
    <dgm:pt modelId="{A9BDCA11-A4F7-4E3F-AFBD-4372B0A89658}" type="sibTrans" cxnId="{037A665F-A9B2-439A-8381-7EBFD089E3E4}">
      <dgm:prSet/>
      <dgm:spPr/>
      <dgm:t>
        <a:bodyPr/>
        <a:lstStyle/>
        <a:p>
          <a:endParaRPr lang="en-US"/>
        </a:p>
      </dgm:t>
    </dgm:pt>
    <dgm:pt modelId="{32908CC9-85C9-462C-9B91-7DACB8D6919B}">
      <dgm:prSet/>
      <dgm:spPr/>
      <dgm:t>
        <a:bodyPr/>
        <a:lstStyle/>
        <a:p>
          <a:pPr>
            <a:lnSpc>
              <a:spcPct val="100000"/>
            </a:lnSpc>
          </a:pPr>
          <a:r>
            <a:rPr lang="en-US" b="0" i="0" dirty="0">
              <a:latin typeface="Lucida Sans" panose="020B0602030504020204" pitchFamily="34" charset="0"/>
            </a:rPr>
            <a:t>February 23</a:t>
          </a:r>
          <a:r>
            <a:rPr lang="en-US" b="0" i="0" baseline="30000" dirty="0">
              <a:latin typeface="Lucida Sans" panose="020B0602030504020204" pitchFamily="34" charset="0"/>
            </a:rPr>
            <a:t>rd</a:t>
          </a:r>
          <a:r>
            <a:rPr lang="en-US" b="0" i="0" dirty="0">
              <a:latin typeface="Lucida Sans" panose="020B0602030504020204" pitchFamily="34" charset="0"/>
            </a:rPr>
            <a:t> - Home safety: Outdoors</a:t>
          </a:r>
          <a:endParaRPr lang="en-US" dirty="0">
            <a:latin typeface="Lucida Sans" panose="020B0602030504020204" pitchFamily="34" charset="0"/>
          </a:endParaRPr>
        </a:p>
      </dgm:t>
    </dgm:pt>
    <dgm:pt modelId="{2AE76EF8-799A-4EF3-BC89-CFCCE978FFE5}" type="parTrans" cxnId="{CF3888EE-351F-4069-ADB0-34900F4847DC}">
      <dgm:prSet/>
      <dgm:spPr/>
      <dgm:t>
        <a:bodyPr/>
        <a:lstStyle/>
        <a:p>
          <a:endParaRPr lang="en-US"/>
        </a:p>
      </dgm:t>
    </dgm:pt>
    <dgm:pt modelId="{AC87C99E-7FEA-492A-83A5-3135521E4EEF}" type="sibTrans" cxnId="{CF3888EE-351F-4069-ADB0-34900F4847DC}">
      <dgm:prSet/>
      <dgm:spPr/>
      <dgm:t>
        <a:bodyPr/>
        <a:lstStyle/>
        <a:p>
          <a:endParaRPr lang="en-US"/>
        </a:p>
      </dgm:t>
    </dgm:pt>
    <dgm:pt modelId="{4D9A8D33-88B2-4CAD-BF1F-0CB136FD321A}" type="pres">
      <dgm:prSet presAssocID="{566A7FF8-C289-450B-A717-DF448605CAC1}" presName="root" presStyleCnt="0">
        <dgm:presLayoutVars>
          <dgm:dir/>
          <dgm:resizeHandles val="exact"/>
        </dgm:presLayoutVars>
      </dgm:prSet>
      <dgm:spPr/>
    </dgm:pt>
    <dgm:pt modelId="{2FC803C0-EDEB-4CAE-825E-B5B2E87704BB}" type="pres">
      <dgm:prSet presAssocID="{1B6DB9F5-4188-4947-A399-2D1E6154EFF7}" presName="compNode" presStyleCnt="0"/>
      <dgm:spPr/>
    </dgm:pt>
    <dgm:pt modelId="{6CBE9AB4-5AC2-403C-855F-B5174174B769}" type="pres">
      <dgm:prSet presAssocID="{1B6DB9F5-4188-4947-A399-2D1E6154EFF7}" presName="bgRect" presStyleLbl="bgShp" presStyleIdx="0" presStyleCnt="4"/>
      <dgm:spPr/>
    </dgm:pt>
    <dgm:pt modelId="{528B6521-19CC-4329-BE99-C712BD3F3028}" type="pres">
      <dgm:prSet presAssocID="{1B6DB9F5-4188-4947-A399-2D1E6154EFF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eacher"/>
        </a:ext>
      </dgm:extLst>
    </dgm:pt>
    <dgm:pt modelId="{A7ACB44F-6A46-4D84-B969-61BFF7835059}" type="pres">
      <dgm:prSet presAssocID="{1B6DB9F5-4188-4947-A399-2D1E6154EFF7}" presName="spaceRect" presStyleCnt="0"/>
      <dgm:spPr/>
    </dgm:pt>
    <dgm:pt modelId="{723A8DA4-3F2E-4E12-B4AF-767858C27AA6}" type="pres">
      <dgm:prSet presAssocID="{1B6DB9F5-4188-4947-A399-2D1E6154EFF7}" presName="parTx" presStyleLbl="revTx" presStyleIdx="0" presStyleCnt="4">
        <dgm:presLayoutVars>
          <dgm:chMax val="0"/>
          <dgm:chPref val="0"/>
        </dgm:presLayoutVars>
      </dgm:prSet>
      <dgm:spPr/>
    </dgm:pt>
    <dgm:pt modelId="{CE82FD3F-45CF-4CC6-A505-6589FA5C6F3D}" type="pres">
      <dgm:prSet presAssocID="{CCA1A925-B24F-4C02-B725-F3C2A2699D40}" presName="sibTrans" presStyleCnt="0"/>
      <dgm:spPr/>
    </dgm:pt>
    <dgm:pt modelId="{6AA93547-6F3D-4565-929E-B0310E3259CD}" type="pres">
      <dgm:prSet presAssocID="{2BED8B53-57D7-4FC5-BB50-1A40749A45E7}" presName="compNode" presStyleCnt="0"/>
      <dgm:spPr/>
    </dgm:pt>
    <dgm:pt modelId="{37A8BADC-449E-4274-BBA0-8E0DE637C44F}" type="pres">
      <dgm:prSet presAssocID="{2BED8B53-57D7-4FC5-BB50-1A40749A45E7}" presName="bgRect" presStyleLbl="bgShp" presStyleIdx="1" presStyleCnt="4" custLinFactNeighborY="-371"/>
      <dgm:spPr/>
    </dgm:pt>
    <dgm:pt modelId="{F3CA8F13-5B38-4D0E-9A67-E2B38E2A7E06}" type="pres">
      <dgm:prSet presAssocID="{2BED8B53-57D7-4FC5-BB50-1A40749A45E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Handwashing with solid fill"/>
        </a:ext>
      </dgm:extLst>
    </dgm:pt>
    <dgm:pt modelId="{4D7DC55E-B441-4A99-8247-E30DE634D2E1}" type="pres">
      <dgm:prSet presAssocID="{2BED8B53-57D7-4FC5-BB50-1A40749A45E7}" presName="spaceRect" presStyleCnt="0"/>
      <dgm:spPr/>
    </dgm:pt>
    <dgm:pt modelId="{EE6D8586-8C5A-4B19-A70A-7AB563A13049}" type="pres">
      <dgm:prSet presAssocID="{2BED8B53-57D7-4FC5-BB50-1A40749A45E7}" presName="parTx" presStyleLbl="revTx" presStyleIdx="1" presStyleCnt="4" custFlipHor="1" custScaleX="100000">
        <dgm:presLayoutVars>
          <dgm:chMax val="0"/>
          <dgm:chPref val="0"/>
        </dgm:presLayoutVars>
      </dgm:prSet>
      <dgm:spPr/>
    </dgm:pt>
    <dgm:pt modelId="{F1265731-943E-4E7E-AAAB-85CB24B90490}" type="pres">
      <dgm:prSet presAssocID="{BEA61DF8-AD9C-45A0-97B4-CAECE46AC5CF}" presName="sibTrans" presStyleCnt="0"/>
      <dgm:spPr/>
    </dgm:pt>
    <dgm:pt modelId="{F2599711-656B-4FD4-9908-B0EF7EA3442F}" type="pres">
      <dgm:prSet presAssocID="{621AF331-BEA2-41C2-BDE6-C072389DD598}" presName="compNode" presStyleCnt="0"/>
      <dgm:spPr/>
    </dgm:pt>
    <dgm:pt modelId="{24C1D85E-ACE8-405E-A216-A57FAACCAE1F}" type="pres">
      <dgm:prSet presAssocID="{621AF331-BEA2-41C2-BDE6-C072389DD598}" presName="bgRect" presStyleLbl="bgShp" presStyleIdx="2" presStyleCnt="4"/>
      <dgm:spPr/>
    </dgm:pt>
    <dgm:pt modelId="{48C09A8E-58BA-4C0E-8A3E-E7174D57E625}" type="pres">
      <dgm:prSet presAssocID="{621AF331-BEA2-41C2-BDE6-C072389DD59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Jail with solid fill"/>
        </a:ext>
      </dgm:extLst>
    </dgm:pt>
    <dgm:pt modelId="{995E1843-F411-4AF4-B4B0-B43ADB1DE069}" type="pres">
      <dgm:prSet presAssocID="{621AF331-BEA2-41C2-BDE6-C072389DD598}" presName="spaceRect" presStyleCnt="0"/>
      <dgm:spPr/>
    </dgm:pt>
    <dgm:pt modelId="{DE08C503-4BDB-4037-AF90-46CDFE7C8AEC}" type="pres">
      <dgm:prSet presAssocID="{621AF331-BEA2-41C2-BDE6-C072389DD598}" presName="parTx" presStyleLbl="revTx" presStyleIdx="2" presStyleCnt="4">
        <dgm:presLayoutVars>
          <dgm:chMax val="0"/>
          <dgm:chPref val="0"/>
        </dgm:presLayoutVars>
      </dgm:prSet>
      <dgm:spPr/>
    </dgm:pt>
    <dgm:pt modelId="{4059E4C3-9493-485C-A1A5-BEB8D5EAB286}" type="pres">
      <dgm:prSet presAssocID="{A9BDCA11-A4F7-4E3F-AFBD-4372B0A89658}" presName="sibTrans" presStyleCnt="0"/>
      <dgm:spPr/>
    </dgm:pt>
    <dgm:pt modelId="{D5AE6ECA-622D-48AC-9A87-6D898B1702B3}" type="pres">
      <dgm:prSet presAssocID="{32908CC9-85C9-462C-9B91-7DACB8D6919B}" presName="compNode" presStyleCnt="0"/>
      <dgm:spPr/>
    </dgm:pt>
    <dgm:pt modelId="{BA4BEA09-EB71-43EA-BC3F-67A3ABC77548}" type="pres">
      <dgm:prSet presAssocID="{32908CC9-85C9-462C-9B91-7DACB8D6919B}" presName="bgRect" presStyleLbl="bgShp" presStyleIdx="3" presStyleCnt="4" custLinFactNeighborY="-570"/>
      <dgm:spPr/>
    </dgm:pt>
    <dgm:pt modelId="{57596F03-3EE5-4268-9112-C9E46FC18897}" type="pres">
      <dgm:prSet presAssocID="{32908CC9-85C9-462C-9B91-7DACB8D6919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ackpack"/>
        </a:ext>
      </dgm:extLst>
    </dgm:pt>
    <dgm:pt modelId="{D502C6DA-6525-419D-B503-935D3B42BDA5}" type="pres">
      <dgm:prSet presAssocID="{32908CC9-85C9-462C-9B91-7DACB8D6919B}" presName="spaceRect" presStyleCnt="0"/>
      <dgm:spPr/>
    </dgm:pt>
    <dgm:pt modelId="{0ACC7DD8-2C47-41F6-95CC-5DC9E6978FF1}" type="pres">
      <dgm:prSet presAssocID="{32908CC9-85C9-462C-9B91-7DACB8D6919B}" presName="parTx" presStyleLbl="revTx" presStyleIdx="3" presStyleCnt="4">
        <dgm:presLayoutVars>
          <dgm:chMax val="0"/>
          <dgm:chPref val="0"/>
        </dgm:presLayoutVars>
      </dgm:prSet>
      <dgm:spPr/>
    </dgm:pt>
  </dgm:ptLst>
  <dgm:cxnLst>
    <dgm:cxn modelId="{6876C016-8126-49AD-AF5A-50A0129C2339}" type="presOf" srcId="{32908CC9-85C9-462C-9B91-7DACB8D6919B}" destId="{0ACC7DD8-2C47-41F6-95CC-5DC9E6978FF1}" srcOrd="0" destOrd="0" presId="urn:microsoft.com/office/officeart/2018/2/layout/IconVerticalSolidList"/>
    <dgm:cxn modelId="{53A6703B-D2B2-42EC-891E-8FA0E538B917}" srcId="{566A7FF8-C289-450B-A717-DF448605CAC1}" destId="{2BED8B53-57D7-4FC5-BB50-1A40749A45E7}" srcOrd="1" destOrd="0" parTransId="{EAF524D3-2845-4F15-9DCF-9C8402AC2990}" sibTransId="{BEA61DF8-AD9C-45A0-97B4-CAECE46AC5CF}"/>
    <dgm:cxn modelId="{037A665F-A9B2-439A-8381-7EBFD089E3E4}" srcId="{566A7FF8-C289-450B-A717-DF448605CAC1}" destId="{621AF331-BEA2-41C2-BDE6-C072389DD598}" srcOrd="2" destOrd="0" parTransId="{51CAA2B3-4C90-4BA0-9D82-7C7C6C5C4BC4}" sibTransId="{A9BDCA11-A4F7-4E3F-AFBD-4372B0A89658}"/>
    <dgm:cxn modelId="{DD258275-710C-4A51-8C29-FA550307B7B0}" type="presOf" srcId="{1B6DB9F5-4188-4947-A399-2D1E6154EFF7}" destId="{723A8DA4-3F2E-4E12-B4AF-767858C27AA6}" srcOrd="0" destOrd="0" presId="urn:microsoft.com/office/officeart/2018/2/layout/IconVerticalSolidList"/>
    <dgm:cxn modelId="{D1ACE058-1F31-4EEA-A4F5-9C7C240A04FD}" type="presOf" srcId="{566A7FF8-C289-450B-A717-DF448605CAC1}" destId="{4D9A8D33-88B2-4CAD-BF1F-0CB136FD321A}" srcOrd="0" destOrd="0" presId="urn:microsoft.com/office/officeart/2018/2/layout/IconVerticalSolidList"/>
    <dgm:cxn modelId="{28914DBB-553A-4252-B03E-E2A762B2BA43}" type="presOf" srcId="{2BED8B53-57D7-4FC5-BB50-1A40749A45E7}" destId="{EE6D8586-8C5A-4B19-A70A-7AB563A13049}" srcOrd="0" destOrd="0" presId="urn:microsoft.com/office/officeart/2018/2/layout/IconVerticalSolidList"/>
    <dgm:cxn modelId="{CC5639C6-DED4-4F42-AFC3-21D78562518A}" type="presOf" srcId="{621AF331-BEA2-41C2-BDE6-C072389DD598}" destId="{DE08C503-4BDB-4037-AF90-46CDFE7C8AEC}" srcOrd="0" destOrd="0" presId="urn:microsoft.com/office/officeart/2018/2/layout/IconVerticalSolidList"/>
    <dgm:cxn modelId="{CF3888EE-351F-4069-ADB0-34900F4847DC}" srcId="{566A7FF8-C289-450B-A717-DF448605CAC1}" destId="{32908CC9-85C9-462C-9B91-7DACB8D6919B}" srcOrd="3" destOrd="0" parTransId="{2AE76EF8-799A-4EF3-BC89-CFCCE978FFE5}" sibTransId="{AC87C99E-7FEA-492A-83A5-3135521E4EEF}"/>
    <dgm:cxn modelId="{73170CF1-78E5-453F-ACFE-DD66FCFD4069}" srcId="{566A7FF8-C289-450B-A717-DF448605CAC1}" destId="{1B6DB9F5-4188-4947-A399-2D1E6154EFF7}" srcOrd="0" destOrd="0" parTransId="{5F1FC3BC-1024-4C03-99C3-C8E01D4F0A5E}" sibTransId="{CCA1A925-B24F-4C02-B725-F3C2A2699D40}"/>
    <dgm:cxn modelId="{9DEB2AB8-0358-48D2-A6F8-EEF91D18016C}" type="presParOf" srcId="{4D9A8D33-88B2-4CAD-BF1F-0CB136FD321A}" destId="{2FC803C0-EDEB-4CAE-825E-B5B2E87704BB}" srcOrd="0" destOrd="0" presId="urn:microsoft.com/office/officeart/2018/2/layout/IconVerticalSolidList"/>
    <dgm:cxn modelId="{02A96005-5152-4236-8647-F5BB39D62DFE}" type="presParOf" srcId="{2FC803C0-EDEB-4CAE-825E-B5B2E87704BB}" destId="{6CBE9AB4-5AC2-403C-855F-B5174174B769}" srcOrd="0" destOrd="0" presId="urn:microsoft.com/office/officeart/2018/2/layout/IconVerticalSolidList"/>
    <dgm:cxn modelId="{84A60A53-2D76-4822-8E02-F43E57C6D3A4}" type="presParOf" srcId="{2FC803C0-EDEB-4CAE-825E-B5B2E87704BB}" destId="{528B6521-19CC-4329-BE99-C712BD3F3028}" srcOrd="1" destOrd="0" presId="urn:microsoft.com/office/officeart/2018/2/layout/IconVerticalSolidList"/>
    <dgm:cxn modelId="{570FA961-40EC-45B3-A258-37E9B1FFD385}" type="presParOf" srcId="{2FC803C0-EDEB-4CAE-825E-B5B2E87704BB}" destId="{A7ACB44F-6A46-4D84-B969-61BFF7835059}" srcOrd="2" destOrd="0" presId="urn:microsoft.com/office/officeart/2018/2/layout/IconVerticalSolidList"/>
    <dgm:cxn modelId="{E597E99B-9467-4CF5-AD80-76C5BF9926E1}" type="presParOf" srcId="{2FC803C0-EDEB-4CAE-825E-B5B2E87704BB}" destId="{723A8DA4-3F2E-4E12-B4AF-767858C27AA6}" srcOrd="3" destOrd="0" presId="urn:microsoft.com/office/officeart/2018/2/layout/IconVerticalSolidList"/>
    <dgm:cxn modelId="{44095C9E-376D-4BDC-B436-E9AEE5553AAB}" type="presParOf" srcId="{4D9A8D33-88B2-4CAD-BF1F-0CB136FD321A}" destId="{CE82FD3F-45CF-4CC6-A505-6589FA5C6F3D}" srcOrd="1" destOrd="0" presId="urn:microsoft.com/office/officeart/2018/2/layout/IconVerticalSolidList"/>
    <dgm:cxn modelId="{4DC7977D-9ABC-49E8-958C-78023AC2D044}" type="presParOf" srcId="{4D9A8D33-88B2-4CAD-BF1F-0CB136FD321A}" destId="{6AA93547-6F3D-4565-929E-B0310E3259CD}" srcOrd="2" destOrd="0" presId="urn:microsoft.com/office/officeart/2018/2/layout/IconVerticalSolidList"/>
    <dgm:cxn modelId="{B0EE126B-7868-4E81-AC34-1C653239A4CE}" type="presParOf" srcId="{6AA93547-6F3D-4565-929E-B0310E3259CD}" destId="{37A8BADC-449E-4274-BBA0-8E0DE637C44F}" srcOrd="0" destOrd="0" presId="urn:microsoft.com/office/officeart/2018/2/layout/IconVerticalSolidList"/>
    <dgm:cxn modelId="{92B1D0B7-8254-4A51-8D37-7B8055D1BD0A}" type="presParOf" srcId="{6AA93547-6F3D-4565-929E-B0310E3259CD}" destId="{F3CA8F13-5B38-4D0E-9A67-E2B38E2A7E06}" srcOrd="1" destOrd="0" presId="urn:microsoft.com/office/officeart/2018/2/layout/IconVerticalSolidList"/>
    <dgm:cxn modelId="{94D5382C-9D47-495F-8486-F9B78967B1FD}" type="presParOf" srcId="{6AA93547-6F3D-4565-929E-B0310E3259CD}" destId="{4D7DC55E-B441-4A99-8247-E30DE634D2E1}" srcOrd="2" destOrd="0" presId="urn:microsoft.com/office/officeart/2018/2/layout/IconVerticalSolidList"/>
    <dgm:cxn modelId="{AD1C0402-D5DE-487F-9E76-DBD0FF7A12B1}" type="presParOf" srcId="{6AA93547-6F3D-4565-929E-B0310E3259CD}" destId="{EE6D8586-8C5A-4B19-A70A-7AB563A13049}" srcOrd="3" destOrd="0" presId="urn:microsoft.com/office/officeart/2018/2/layout/IconVerticalSolidList"/>
    <dgm:cxn modelId="{908CA47B-B601-424E-AC95-F11817F0E348}" type="presParOf" srcId="{4D9A8D33-88B2-4CAD-BF1F-0CB136FD321A}" destId="{F1265731-943E-4E7E-AAAB-85CB24B90490}" srcOrd="3" destOrd="0" presId="urn:microsoft.com/office/officeart/2018/2/layout/IconVerticalSolidList"/>
    <dgm:cxn modelId="{C33006FE-6F51-4B68-9D6F-262E529CCA46}" type="presParOf" srcId="{4D9A8D33-88B2-4CAD-BF1F-0CB136FD321A}" destId="{F2599711-656B-4FD4-9908-B0EF7EA3442F}" srcOrd="4" destOrd="0" presId="urn:microsoft.com/office/officeart/2018/2/layout/IconVerticalSolidList"/>
    <dgm:cxn modelId="{566CE4C0-4B23-4D9A-9DE4-4EC0924165EC}" type="presParOf" srcId="{F2599711-656B-4FD4-9908-B0EF7EA3442F}" destId="{24C1D85E-ACE8-405E-A216-A57FAACCAE1F}" srcOrd="0" destOrd="0" presId="urn:microsoft.com/office/officeart/2018/2/layout/IconVerticalSolidList"/>
    <dgm:cxn modelId="{9F1B18F4-B01C-4AA6-8C04-B1844D2ADA94}" type="presParOf" srcId="{F2599711-656B-4FD4-9908-B0EF7EA3442F}" destId="{48C09A8E-58BA-4C0E-8A3E-E7174D57E625}" srcOrd="1" destOrd="0" presId="urn:microsoft.com/office/officeart/2018/2/layout/IconVerticalSolidList"/>
    <dgm:cxn modelId="{34DA4CB9-93AA-4B5D-99BF-649D5FEA2ED2}" type="presParOf" srcId="{F2599711-656B-4FD4-9908-B0EF7EA3442F}" destId="{995E1843-F411-4AF4-B4B0-B43ADB1DE069}" srcOrd="2" destOrd="0" presId="urn:microsoft.com/office/officeart/2018/2/layout/IconVerticalSolidList"/>
    <dgm:cxn modelId="{17E2635D-D03A-411E-BE58-3240D1DEA296}" type="presParOf" srcId="{F2599711-656B-4FD4-9908-B0EF7EA3442F}" destId="{DE08C503-4BDB-4037-AF90-46CDFE7C8AEC}" srcOrd="3" destOrd="0" presId="urn:microsoft.com/office/officeart/2018/2/layout/IconVerticalSolidList"/>
    <dgm:cxn modelId="{392F0DFE-D7F7-4B45-83EF-52307708A74D}" type="presParOf" srcId="{4D9A8D33-88B2-4CAD-BF1F-0CB136FD321A}" destId="{4059E4C3-9493-485C-A1A5-BEB8D5EAB286}" srcOrd="5" destOrd="0" presId="urn:microsoft.com/office/officeart/2018/2/layout/IconVerticalSolidList"/>
    <dgm:cxn modelId="{1A6F8038-5B4C-40B4-9159-DAADD7834DB0}" type="presParOf" srcId="{4D9A8D33-88B2-4CAD-BF1F-0CB136FD321A}" destId="{D5AE6ECA-622D-48AC-9A87-6D898B1702B3}" srcOrd="6" destOrd="0" presId="urn:microsoft.com/office/officeart/2018/2/layout/IconVerticalSolidList"/>
    <dgm:cxn modelId="{0E1F6BA3-6B12-423E-BB07-4AFCE3D898CF}" type="presParOf" srcId="{D5AE6ECA-622D-48AC-9A87-6D898B1702B3}" destId="{BA4BEA09-EB71-43EA-BC3F-67A3ABC77548}" srcOrd="0" destOrd="0" presId="urn:microsoft.com/office/officeart/2018/2/layout/IconVerticalSolidList"/>
    <dgm:cxn modelId="{6C13991C-77A1-44AA-BD87-4042E3EC9C2F}" type="presParOf" srcId="{D5AE6ECA-622D-48AC-9A87-6D898B1702B3}" destId="{57596F03-3EE5-4268-9112-C9E46FC18897}" srcOrd="1" destOrd="0" presId="urn:microsoft.com/office/officeart/2018/2/layout/IconVerticalSolidList"/>
    <dgm:cxn modelId="{3D26D1EE-51DF-4321-AFB8-49DFCFCB0603}" type="presParOf" srcId="{D5AE6ECA-622D-48AC-9A87-6D898B1702B3}" destId="{D502C6DA-6525-419D-B503-935D3B42BDA5}" srcOrd="2" destOrd="0" presId="urn:microsoft.com/office/officeart/2018/2/layout/IconVerticalSolidList"/>
    <dgm:cxn modelId="{DED1D466-E7D1-4096-A831-3160F82A8D53}" type="presParOf" srcId="{D5AE6ECA-622D-48AC-9A87-6D898B1702B3}" destId="{0ACC7DD8-2C47-41F6-95CC-5DC9E6978FF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6D0D6A-AA6C-4E66-B1EE-5FBCDC3BCBDD}"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25970751-BD79-4A63-88D7-1387EBAA4170}">
      <dgm:prSet/>
      <dgm:spPr/>
      <dgm:t>
        <a:bodyPr/>
        <a:lstStyle/>
        <a:p>
          <a:r>
            <a:rPr lang="en-US" dirty="0">
              <a:latin typeface="Lucida Sans" panose="020B0602030504020204" pitchFamily="34" charset="0"/>
            </a:rPr>
            <a:t>Motor vehicle crashes</a:t>
          </a:r>
        </a:p>
      </dgm:t>
    </dgm:pt>
    <dgm:pt modelId="{0C6035E6-58E6-4D34-8BE9-B05B0C28E6E6}" type="parTrans" cxnId="{B8802457-E72A-4B30-A2A8-B805C73C6F33}">
      <dgm:prSet/>
      <dgm:spPr/>
      <dgm:t>
        <a:bodyPr/>
        <a:lstStyle/>
        <a:p>
          <a:endParaRPr lang="en-US"/>
        </a:p>
      </dgm:t>
    </dgm:pt>
    <dgm:pt modelId="{B227DC8F-1925-4B59-8753-B714BE8EAE66}" type="sibTrans" cxnId="{B8802457-E72A-4B30-A2A8-B805C73C6F33}">
      <dgm:prSet/>
      <dgm:spPr/>
      <dgm:t>
        <a:bodyPr/>
        <a:lstStyle/>
        <a:p>
          <a:endParaRPr lang="en-US"/>
        </a:p>
      </dgm:t>
    </dgm:pt>
    <dgm:pt modelId="{A207B564-FF77-4160-9513-49D26D4A6F55}">
      <dgm:prSet/>
      <dgm:spPr/>
      <dgm:t>
        <a:bodyPr/>
        <a:lstStyle/>
        <a:p>
          <a:r>
            <a:rPr lang="en-US">
              <a:latin typeface="Lucida Sans" panose="020B0602030504020204" pitchFamily="34" charset="0"/>
            </a:rPr>
            <a:t>Suffocation</a:t>
          </a:r>
        </a:p>
      </dgm:t>
    </dgm:pt>
    <dgm:pt modelId="{CC5ADB28-00B5-49D5-BEED-E36839A2C860}" type="parTrans" cxnId="{A3BDA049-9B95-4A34-8BD9-D0112F54528C}">
      <dgm:prSet/>
      <dgm:spPr/>
      <dgm:t>
        <a:bodyPr/>
        <a:lstStyle/>
        <a:p>
          <a:endParaRPr lang="en-US"/>
        </a:p>
      </dgm:t>
    </dgm:pt>
    <dgm:pt modelId="{7743E73D-50AF-4B93-B2B0-33CAFB74C134}" type="sibTrans" cxnId="{A3BDA049-9B95-4A34-8BD9-D0112F54528C}">
      <dgm:prSet/>
      <dgm:spPr/>
      <dgm:t>
        <a:bodyPr/>
        <a:lstStyle/>
        <a:p>
          <a:endParaRPr lang="en-US"/>
        </a:p>
      </dgm:t>
    </dgm:pt>
    <dgm:pt modelId="{9B038E94-FA3E-4300-AB35-FD129E1FCA21}">
      <dgm:prSet/>
      <dgm:spPr/>
      <dgm:t>
        <a:bodyPr/>
        <a:lstStyle/>
        <a:p>
          <a:r>
            <a:rPr lang="en-US" dirty="0">
              <a:latin typeface="Lucida Sans" panose="020B0602030504020204" pitchFamily="34" charset="0"/>
            </a:rPr>
            <a:t>Drowning</a:t>
          </a:r>
        </a:p>
      </dgm:t>
    </dgm:pt>
    <dgm:pt modelId="{D4CB32AF-8F59-4B91-9AEC-24A0252B8BCD}" type="parTrans" cxnId="{330D02E3-39BF-47E5-BF0E-CC4DA2938D31}">
      <dgm:prSet/>
      <dgm:spPr/>
      <dgm:t>
        <a:bodyPr/>
        <a:lstStyle/>
        <a:p>
          <a:endParaRPr lang="en-US"/>
        </a:p>
      </dgm:t>
    </dgm:pt>
    <dgm:pt modelId="{1EEE9D4D-984E-43AD-84B7-98F5502F53DC}" type="sibTrans" cxnId="{330D02E3-39BF-47E5-BF0E-CC4DA2938D31}">
      <dgm:prSet/>
      <dgm:spPr/>
      <dgm:t>
        <a:bodyPr/>
        <a:lstStyle/>
        <a:p>
          <a:endParaRPr lang="en-US"/>
        </a:p>
      </dgm:t>
    </dgm:pt>
    <dgm:pt modelId="{6F6ACEE8-EA09-41B6-BD58-B35979FAB1C0}">
      <dgm:prSet/>
      <dgm:spPr/>
      <dgm:t>
        <a:bodyPr/>
        <a:lstStyle/>
        <a:p>
          <a:r>
            <a:rPr lang="en-US" dirty="0">
              <a:latin typeface="Lucida Sans" panose="020B0602030504020204" pitchFamily="34" charset="0"/>
            </a:rPr>
            <a:t>Poisoning</a:t>
          </a:r>
        </a:p>
      </dgm:t>
    </dgm:pt>
    <dgm:pt modelId="{82D9AED6-DA85-4899-92BB-B0247037B83B}" type="parTrans" cxnId="{A1F1909E-4351-426E-8128-54599A566701}">
      <dgm:prSet/>
      <dgm:spPr/>
      <dgm:t>
        <a:bodyPr/>
        <a:lstStyle/>
        <a:p>
          <a:endParaRPr lang="en-US"/>
        </a:p>
      </dgm:t>
    </dgm:pt>
    <dgm:pt modelId="{76D86F0F-FAD6-48D9-8F72-76A49EB123F1}" type="sibTrans" cxnId="{A1F1909E-4351-426E-8128-54599A566701}">
      <dgm:prSet/>
      <dgm:spPr/>
      <dgm:t>
        <a:bodyPr/>
        <a:lstStyle/>
        <a:p>
          <a:endParaRPr lang="en-US"/>
        </a:p>
      </dgm:t>
    </dgm:pt>
    <dgm:pt modelId="{F8ABCE68-7FF5-4BA9-93DA-655843DD2CC6}">
      <dgm:prSet/>
      <dgm:spPr/>
      <dgm:t>
        <a:bodyPr/>
        <a:lstStyle/>
        <a:p>
          <a:r>
            <a:rPr lang="en-US" dirty="0">
              <a:latin typeface="Lucida Sans" panose="020B0602030504020204" pitchFamily="34" charset="0"/>
            </a:rPr>
            <a:t>Fire/Burn</a:t>
          </a:r>
        </a:p>
      </dgm:t>
    </dgm:pt>
    <dgm:pt modelId="{4ACD132F-022E-4E4A-918B-6B3CE64287D5}" type="parTrans" cxnId="{DD8EA862-49CF-4251-8374-9B44DA7905B9}">
      <dgm:prSet/>
      <dgm:spPr/>
      <dgm:t>
        <a:bodyPr/>
        <a:lstStyle/>
        <a:p>
          <a:endParaRPr lang="en-US"/>
        </a:p>
      </dgm:t>
    </dgm:pt>
    <dgm:pt modelId="{44B750D3-E662-4B43-AC4E-76B9B703B076}" type="sibTrans" cxnId="{DD8EA862-49CF-4251-8374-9B44DA7905B9}">
      <dgm:prSet/>
      <dgm:spPr/>
      <dgm:t>
        <a:bodyPr/>
        <a:lstStyle/>
        <a:p>
          <a:endParaRPr lang="en-US"/>
        </a:p>
      </dgm:t>
    </dgm:pt>
    <dgm:pt modelId="{78713147-F238-4078-98F9-3502BD980D27}">
      <dgm:prSet/>
      <dgm:spPr/>
      <dgm:t>
        <a:bodyPr/>
        <a:lstStyle/>
        <a:p>
          <a:r>
            <a:rPr lang="en-US" dirty="0">
              <a:latin typeface="Lucida Sans" panose="020B0602030504020204" pitchFamily="34" charset="0"/>
            </a:rPr>
            <a:t>Falls</a:t>
          </a:r>
        </a:p>
      </dgm:t>
    </dgm:pt>
    <dgm:pt modelId="{79602270-6D9A-4550-88E1-5C3E1A39F6A9}" type="parTrans" cxnId="{F2328B9C-12D0-4043-BF68-0BB8D94AAB1C}">
      <dgm:prSet/>
      <dgm:spPr/>
      <dgm:t>
        <a:bodyPr/>
        <a:lstStyle/>
        <a:p>
          <a:endParaRPr lang="en-US"/>
        </a:p>
      </dgm:t>
    </dgm:pt>
    <dgm:pt modelId="{A42C63EA-113B-498B-AD55-43175E40A5C5}" type="sibTrans" cxnId="{F2328B9C-12D0-4043-BF68-0BB8D94AAB1C}">
      <dgm:prSet/>
      <dgm:spPr/>
      <dgm:t>
        <a:bodyPr/>
        <a:lstStyle/>
        <a:p>
          <a:endParaRPr lang="en-US"/>
        </a:p>
      </dgm:t>
    </dgm:pt>
    <dgm:pt modelId="{62586F7C-9ABF-448A-A236-446783A284E3}" type="pres">
      <dgm:prSet presAssocID="{A96D0D6A-AA6C-4E66-B1EE-5FBCDC3BCBDD}" presName="diagram" presStyleCnt="0">
        <dgm:presLayoutVars>
          <dgm:dir/>
          <dgm:resizeHandles val="exact"/>
        </dgm:presLayoutVars>
      </dgm:prSet>
      <dgm:spPr/>
    </dgm:pt>
    <dgm:pt modelId="{C0C89C34-D57E-405C-9176-5F13D8C98E69}" type="pres">
      <dgm:prSet presAssocID="{25970751-BD79-4A63-88D7-1387EBAA4170}" presName="node" presStyleLbl="node1" presStyleIdx="0" presStyleCnt="6">
        <dgm:presLayoutVars>
          <dgm:bulletEnabled val="1"/>
        </dgm:presLayoutVars>
      </dgm:prSet>
      <dgm:spPr/>
    </dgm:pt>
    <dgm:pt modelId="{47B4FFBB-6683-482C-A21D-94B6A470DB1B}" type="pres">
      <dgm:prSet presAssocID="{B227DC8F-1925-4B59-8753-B714BE8EAE66}" presName="sibTrans" presStyleCnt="0"/>
      <dgm:spPr/>
    </dgm:pt>
    <dgm:pt modelId="{1097BC9E-EB47-4A8E-9AC7-3A816B981DDF}" type="pres">
      <dgm:prSet presAssocID="{A207B564-FF77-4160-9513-49D26D4A6F55}" presName="node" presStyleLbl="node1" presStyleIdx="1" presStyleCnt="6">
        <dgm:presLayoutVars>
          <dgm:bulletEnabled val="1"/>
        </dgm:presLayoutVars>
      </dgm:prSet>
      <dgm:spPr/>
    </dgm:pt>
    <dgm:pt modelId="{4FD19C40-0AFB-4355-A727-AA77D7B4CF69}" type="pres">
      <dgm:prSet presAssocID="{7743E73D-50AF-4B93-B2B0-33CAFB74C134}" presName="sibTrans" presStyleCnt="0"/>
      <dgm:spPr/>
    </dgm:pt>
    <dgm:pt modelId="{65B71C1D-9A33-4041-979B-B456231F9410}" type="pres">
      <dgm:prSet presAssocID="{9B038E94-FA3E-4300-AB35-FD129E1FCA21}" presName="node" presStyleLbl="node1" presStyleIdx="2" presStyleCnt="6">
        <dgm:presLayoutVars>
          <dgm:bulletEnabled val="1"/>
        </dgm:presLayoutVars>
      </dgm:prSet>
      <dgm:spPr/>
    </dgm:pt>
    <dgm:pt modelId="{A764674F-FE2A-4A7F-BD40-0BB02DBE1033}" type="pres">
      <dgm:prSet presAssocID="{1EEE9D4D-984E-43AD-84B7-98F5502F53DC}" presName="sibTrans" presStyleCnt="0"/>
      <dgm:spPr/>
    </dgm:pt>
    <dgm:pt modelId="{17C7B338-064F-46BB-B702-66C7F029D8C5}" type="pres">
      <dgm:prSet presAssocID="{6F6ACEE8-EA09-41B6-BD58-B35979FAB1C0}" presName="node" presStyleLbl="node1" presStyleIdx="3" presStyleCnt="6">
        <dgm:presLayoutVars>
          <dgm:bulletEnabled val="1"/>
        </dgm:presLayoutVars>
      </dgm:prSet>
      <dgm:spPr/>
    </dgm:pt>
    <dgm:pt modelId="{F84121BB-FB50-410A-A2B5-C8E0C2AD5FD3}" type="pres">
      <dgm:prSet presAssocID="{76D86F0F-FAD6-48D9-8F72-76A49EB123F1}" presName="sibTrans" presStyleCnt="0"/>
      <dgm:spPr/>
    </dgm:pt>
    <dgm:pt modelId="{EAF63FB6-8557-4314-82AE-92B68A93924C}" type="pres">
      <dgm:prSet presAssocID="{F8ABCE68-7FF5-4BA9-93DA-655843DD2CC6}" presName="node" presStyleLbl="node1" presStyleIdx="4" presStyleCnt="6">
        <dgm:presLayoutVars>
          <dgm:bulletEnabled val="1"/>
        </dgm:presLayoutVars>
      </dgm:prSet>
      <dgm:spPr/>
    </dgm:pt>
    <dgm:pt modelId="{ADA77288-59A7-4FA4-AD75-9918616D234B}" type="pres">
      <dgm:prSet presAssocID="{44B750D3-E662-4B43-AC4E-76B9B703B076}" presName="sibTrans" presStyleCnt="0"/>
      <dgm:spPr/>
    </dgm:pt>
    <dgm:pt modelId="{1FCAC482-9E1E-4848-B38C-85263177D273}" type="pres">
      <dgm:prSet presAssocID="{78713147-F238-4078-98F9-3502BD980D27}" presName="node" presStyleLbl="node1" presStyleIdx="5" presStyleCnt="6">
        <dgm:presLayoutVars>
          <dgm:bulletEnabled val="1"/>
        </dgm:presLayoutVars>
      </dgm:prSet>
      <dgm:spPr/>
    </dgm:pt>
  </dgm:ptLst>
  <dgm:cxnLst>
    <dgm:cxn modelId="{7DE77422-08D9-4D97-B14D-51E8F1B1A838}" type="presOf" srcId="{9B038E94-FA3E-4300-AB35-FD129E1FCA21}" destId="{65B71C1D-9A33-4041-979B-B456231F9410}" srcOrd="0" destOrd="0" presId="urn:microsoft.com/office/officeart/2005/8/layout/default"/>
    <dgm:cxn modelId="{A4A0D532-7AC4-4160-AA50-8591388966A6}" type="presOf" srcId="{F8ABCE68-7FF5-4BA9-93DA-655843DD2CC6}" destId="{EAF63FB6-8557-4314-82AE-92B68A93924C}" srcOrd="0" destOrd="0" presId="urn:microsoft.com/office/officeart/2005/8/layout/default"/>
    <dgm:cxn modelId="{DD8EA862-49CF-4251-8374-9B44DA7905B9}" srcId="{A96D0D6A-AA6C-4E66-B1EE-5FBCDC3BCBDD}" destId="{F8ABCE68-7FF5-4BA9-93DA-655843DD2CC6}" srcOrd="4" destOrd="0" parTransId="{4ACD132F-022E-4E4A-918B-6B3CE64287D5}" sibTransId="{44B750D3-E662-4B43-AC4E-76B9B703B076}"/>
    <dgm:cxn modelId="{A3BDA049-9B95-4A34-8BD9-D0112F54528C}" srcId="{A96D0D6A-AA6C-4E66-B1EE-5FBCDC3BCBDD}" destId="{A207B564-FF77-4160-9513-49D26D4A6F55}" srcOrd="1" destOrd="0" parTransId="{CC5ADB28-00B5-49D5-BEED-E36839A2C860}" sibTransId="{7743E73D-50AF-4B93-B2B0-33CAFB74C134}"/>
    <dgm:cxn modelId="{6D301250-0F7A-4785-BD9B-C05404164F57}" type="presOf" srcId="{A207B564-FF77-4160-9513-49D26D4A6F55}" destId="{1097BC9E-EB47-4A8E-9AC7-3A816B981DDF}" srcOrd="0" destOrd="0" presId="urn:microsoft.com/office/officeart/2005/8/layout/default"/>
    <dgm:cxn modelId="{B8802457-E72A-4B30-A2A8-B805C73C6F33}" srcId="{A96D0D6A-AA6C-4E66-B1EE-5FBCDC3BCBDD}" destId="{25970751-BD79-4A63-88D7-1387EBAA4170}" srcOrd="0" destOrd="0" parTransId="{0C6035E6-58E6-4D34-8BE9-B05B0C28E6E6}" sibTransId="{B227DC8F-1925-4B59-8753-B714BE8EAE66}"/>
    <dgm:cxn modelId="{9FC41C99-DEDB-47CF-AF14-99747A42FB66}" type="presOf" srcId="{A96D0D6A-AA6C-4E66-B1EE-5FBCDC3BCBDD}" destId="{62586F7C-9ABF-448A-A236-446783A284E3}" srcOrd="0" destOrd="0" presId="urn:microsoft.com/office/officeart/2005/8/layout/default"/>
    <dgm:cxn modelId="{F2328B9C-12D0-4043-BF68-0BB8D94AAB1C}" srcId="{A96D0D6A-AA6C-4E66-B1EE-5FBCDC3BCBDD}" destId="{78713147-F238-4078-98F9-3502BD980D27}" srcOrd="5" destOrd="0" parTransId="{79602270-6D9A-4550-88E1-5C3E1A39F6A9}" sibTransId="{A42C63EA-113B-498B-AD55-43175E40A5C5}"/>
    <dgm:cxn modelId="{A1F1909E-4351-426E-8128-54599A566701}" srcId="{A96D0D6A-AA6C-4E66-B1EE-5FBCDC3BCBDD}" destId="{6F6ACEE8-EA09-41B6-BD58-B35979FAB1C0}" srcOrd="3" destOrd="0" parTransId="{82D9AED6-DA85-4899-92BB-B0247037B83B}" sibTransId="{76D86F0F-FAD6-48D9-8F72-76A49EB123F1}"/>
    <dgm:cxn modelId="{E729A4B4-0075-49E3-9F63-47DF5B0134A8}" type="presOf" srcId="{25970751-BD79-4A63-88D7-1387EBAA4170}" destId="{C0C89C34-D57E-405C-9176-5F13D8C98E69}" srcOrd="0" destOrd="0" presId="urn:microsoft.com/office/officeart/2005/8/layout/default"/>
    <dgm:cxn modelId="{4E4C86D6-CFDA-4CA9-8CEF-035D38EDC848}" type="presOf" srcId="{78713147-F238-4078-98F9-3502BD980D27}" destId="{1FCAC482-9E1E-4848-B38C-85263177D273}" srcOrd="0" destOrd="0" presId="urn:microsoft.com/office/officeart/2005/8/layout/default"/>
    <dgm:cxn modelId="{330D02E3-39BF-47E5-BF0E-CC4DA2938D31}" srcId="{A96D0D6A-AA6C-4E66-B1EE-5FBCDC3BCBDD}" destId="{9B038E94-FA3E-4300-AB35-FD129E1FCA21}" srcOrd="2" destOrd="0" parTransId="{D4CB32AF-8F59-4B91-9AEC-24A0252B8BCD}" sibTransId="{1EEE9D4D-984E-43AD-84B7-98F5502F53DC}"/>
    <dgm:cxn modelId="{873A7EFD-B5C6-41B6-BF8E-FD1FA14DC141}" type="presOf" srcId="{6F6ACEE8-EA09-41B6-BD58-B35979FAB1C0}" destId="{17C7B338-064F-46BB-B702-66C7F029D8C5}" srcOrd="0" destOrd="0" presId="urn:microsoft.com/office/officeart/2005/8/layout/default"/>
    <dgm:cxn modelId="{E871F50B-CBDD-4394-9388-2273108BD460}" type="presParOf" srcId="{62586F7C-9ABF-448A-A236-446783A284E3}" destId="{C0C89C34-D57E-405C-9176-5F13D8C98E69}" srcOrd="0" destOrd="0" presId="urn:microsoft.com/office/officeart/2005/8/layout/default"/>
    <dgm:cxn modelId="{D919D40A-DA92-48FB-8706-31DDF60F9B6C}" type="presParOf" srcId="{62586F7C-9ABF-448A-A236-446783A284E3}" destId="{47B4FFBB-6683-482C-A21D-94B6A470DB1B}" srcOrd="1" destOrd="0" presId="urn:microsoft.com/office/officeart/2005/8/layout/default"/>
    <dgm:cxn modelId="{F8F79E3E-9147-44E8-B669-D918C1C528D3}" type="presParOf" srcId="{62586F7C-9ABF-448A-A236-446783A284E3}" destId="{1097BC9E-EB47-4A8E-9AC7-3A816B981DDF}" srcOrd="2" destOrd="0" presId="urn:microsoft.com/office/officeart/2005/8/layout/default"/>
    <dgm:cxn modelId="{9F0D5BA8-60AA-49DC-A516-8387871FCB46}" type="presParOf" srcId="{62586F7C-9ABF-448A-A236-446783A284E3}" destId="{4FD19C40-0AFB-4355-A727-AA77D7B4CF69}" srcOrd="3" destOrd="0" presId="urn:microsoft.com/office/officeart/2005/8/layout/default"/>
    <dgm:cxn modelId="{242C263F-8AA0-444A-922A-763880F004B3}" type="presParOf" srcId="{62586F7C-9ABF-448A-A236-446783A284E3}" destId="{65B71C1D-9A33-4041-979B-B456231F9410}" srcOrd="4" destOrd="0" presId="urn:microsoft.com/office/officeart/2005/8/layout/default"/>
    <dgm:cxn modelId="{00237364-D044-422F-ACCF-DE791150EA3C}" type="presParOf" srcId="{62586F7C-9ABF-448A-A236-446783A284E3}" destId="{A764674F-FE2A-4A7F-BD40-0BB02DBE1033}" srcOrd="5" destOrd="0" presId="urn:microsoft.com/office/officeart/2005/8/layout/default"/>
    <dgm:cxn modelId="{4A7C9D99-7774-47E5-9975-AFACA1FDCF35}" type="presParOf" srcId="{62586F7C-9ABF-448A-A236-446783A284E3}" destId="{17C7B338-064F-46BB-B702-66C7F029D8C5}" srcOrd="6" destOrd="0" presId="urn:microsoft.com/office/officeart/2005/8/layout/default"/>
    <dgm:cxn modelId="{614C477C-70C9-4FDF-9B04-670D03F0C54A}" type="presParOf" srcId="{62586F7C-9ABF-448A-A236-446783A284E3}" destId="{F84121BB-FB50-410A-A2B5-C8E0C2AD5FD3}" srcOrd="7" destOrd="0" presId="urn:microsoft.com/office/officeart/2005/8/layout/default"/>
    <dgm:cxn modelId="{F8591028-DE69-4335-A6D3-264B68F77505}" type="presParOf" srcId="{62586F7C-9ABF-448A-A236-446783A284E3}" destId="{EAF63FB6-8557-4314-82AE-92B68A93924C}" srcOrd="8" destOrd="0" presId="urn:microsoft.com/office/officeart/2005/8/layout/default"/>
    <dgm:cxn modelId="{82F98773-6F4A-407A-BECE-F8B3315B459B}" type="presParOf" srcId="{62586F7C-9ABF-448A-A236-446783A284E3}" destId="{ADA77288-59A7-4FA4-AD75-9918616D234B}" srcOrd="9" destOrd="0" presId="urn:microsoft.com/office/officeart/2005/8/layout/default"/>
    <dgm:cxn modelId="{805890BE-337F-4BF7-895D-1F62D2D36631}" type="presParOf" srcId="{62586F7C-9ABF-448A-A236-446783A284E3}" destId="{1FCAC482-9E1E-4848-B38C-85263177D273}"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8DD52A0-67D7-4EB3-B0D3-07A8F2992C46}" type="doc">
      <dgm:prSet loTypeId="urn:microsoft.com/office/officeart/2005/8/layout/pyramid4" loCatId="pyramid" qsTypeId="urn:microsoft.com/office/officeart/2005/8/quickstyle/simple2" qsCatId="simple" csTypeId="urn:microsoft.com/office/officeart/2005/8/colors/accent2_2" csCatId="accent2" phldr="1"/>
      <dgm:spPr/>
      <dgm:t>
        <a:bodyPr/>
        <a:lstStyle/>
        <a:p>
          <a:endParaRPr lang="en-US"/>
        </a:p>
      </dgm:t>
    </dgm:pt>
    <dgm:pt modelId="{98FB9675-5FE8-49A0-8869-061F79DE8B80}">
      <dgm:prSet phldrT="[Text]"/>
      <dgm:spPr/>
      <dgm:t>
        <a:bodyPr/>
        <a:lstStyle/>
        <a:p>
          <a:r>
            <a:rPr lang="en-US" dirty="0"/>
            <a:t>Child</a:t>
          </a:r>
        </a:p>
      </dgm:t>
    </dgm:pt>
    <dgm:pt modelId="{DDE9FBE1-21DA-415E-8D43-9330A3DCC2A6}" type="parTrans" cxnId="{EA73F1B0-C339-4B2C-9065-D30253B54210}">
      <dgm:prSet/>
      <dgm:spPr/>
      <dgm:t>
        <a:bodyPr/>
        <a:lstStyle/>
        <a:p>
          <a:endParaRPr lang="en-US"/>
        </a:p>
      </dgm:t>
    </dgm:pt>
    <dgm:pt modelId="{7478D928-7DE2-4112-810F-D14C07C2A965}" type="sibTrans" cxnId="{EA73F1B0-C339-4B2C-9065-D30253B54210}">
      <dgm:prSet/>
      <dgm:spPr/>
      <dgm:t>
        <a:bodyPr/>
        <a:lstStyle/>
        <a:p>
          <a:endParaRPr lang="en-US"/>
        </a:p>
      </dgm:t>
    </dgm:pt>
    <dgm:pt modelId="{FC31609B-0F4A-4CFA-9428-2BBC277C3194}">
      <dgm:prSet phldrT="[Text]"/>
      <dgm:spPr/>
      <dgm:t>
        <a:bodyPr/>
        <a:lstStyle/>
        <a:p>
          <a:r>
            <a:rPr lang="en-US" dirty="0"/>
            <a:t>Environment</a:t>
          </a:r>
        </a:p>
      </dgm:t>
    </dgm:pt>
    <dgm:pt modelId="{F81238E2-982B-4C0F-B3A8-54E59170CB32}" type="parTrans" cxnId="{D2E627F2-8C01-43D5-867C-B609E3884638}">
      <dgm:prSet/>
      <dgm:spPr/>
      <dgm:t>
        <a:bodyPr/>
        <a:lstStyle/>
        <a:p>
          <a:endParaRPr lang="en-US"/>
        </a:p>
      </dgm:t>
    </dgm:pt>
    <dgm:pt modelId="{003C6B56-0E8D-4B83-8A7C-571A1B8A95D5}" type="sibTrans" cxnId="{D2E627F2-8C01-43D5-867C-B609E3884638}">
      <dgm:prSet/>
      <dgm:spPr/>
      <dgm:t>
        <a:bodyPr/>
        <a:lstStyle/>
        <a:p>
          <a:endParaRPr lang="en-US"/>
        </a:p>
      </dgm:t>
    </dgm:pt>
    <dgm:pt modelId="{A93A5607-DA8A-4D1C-BBEA-40027A631F36}">
      <dgm:prSet phldrT="[Text]" phldr="1"/>
      <dgm:spPr/>
      <dgm:t>
        <a:bodyPr/>
        <a:lstStyle/>
        <a:p>
          <a:endParaRPr lang="en-US"/>
        </a:p>
      </dgm:t>
    </dgm:pt>
    <dgm:pt modelId="{8989F419-3B69-4171-A216-90F5018F77A4}" type="parTrans" cxnId="{BDA78BD1-C49D-4ABF-A033-DFECAD04E846}">
      <dgm:prSet/>
      <dgm:spPr/>
      <dgm:t>
        <a:bodyPr/>
        <a:lstStyle/>
        <a:p>
          <a:endParaRPr lang="en-US"/>
        </a:p>
      </dgm:t>
    </dgm:pt>
    <dgm:pt modelId="{16F3BC75-3E6A-47E8-B774-685EAAF3974C}" type="sibTrans" cxnId="{BDA78BD1-C49D-4ABF-A033-DFECAD04E846}">
      <dgm:prSet/>
      <dgm:spPr/>
      <dgm:t>
        <a:bodyPr/>
        <a:lstStyle/>
        <a:p>
          <a:endParaRPr lang="en-US"/>
        </a:p>
      </dgm:t>
    </dgm:pt>
    <dgm:pt modelId="{6F0AEBA8-E373-417C-B60B-B30B1BB9B51B}">
      <dgm:prSet phldrT="[Text]"/>
      <dgm:spPr/>
      <dgm:t>
        <a:bodyPr/>
        <a:lstStyle/>
        <a:p>
          <a:r>
            <a:rPr lang="en-US" dirty="0"/>
            <a:t>Causes</a:t>
          </a:r>
        </a:p>
      </dgm:t>
    </dgm:pt>
    <dgm:pt modelId="{C21B251E-050F-4C2F-BFC0-625734F60839}" type="parTrans" cxnId="{9754B281-618A-46A7-A64F-18B38D2FD06E}">
      <dgm:prSet/>
      <dgm:spPr/>
      <dgm:t>
        <a:bodyPr/>
        <a:lstStyle/>
        <a:p>
          <a:endParaRPr lang="en-US"/>
        </a:p>
      </dgm:t>
    </dgm:pt>
    <dgm:pt modelId="{8FBA09B4-A3AA-4143-B8AA-66DFD56AFBAD}" type="sibTrans" cxnId="{9754B281-618A-46A7-A64F-18B38D2FD06E}">
      <dgm:prSet/>
      <dgm:spPr/>
      <dgm:t>
        <a:bodyPr/>
        <a:lstStyle/>
        <a:p>
          <a:endParaRPr lang="en-US"/>
        </a:p>
      </dgm:t>
    </dgm:pt>
    <dgm:pt modelId="{6D1AF5A2-4B4C-4A3A-8ADB-5AA05B683DE1}" type="pres">
      <dgm:prSet presAssocID="{38DD52A0-67D7-4EB3-B0D3-07A8F2992C46}" presName="compositeShape" presStyleCnt="0">
        <dgm:presLayoutVars>
          <dgm:chMax val="9"/>
          <dgm:dir/>
          <dgm:resizeHandles val="exact"/>
        </dgm:presLayoutVars>
      </dgm:prSet>
      <dgm:spPr/>
    </dgm:pt>
    <dgm:pt modelId="{56896A4D-BF21-4335-BA8B-DCC4F4FB660D}" type="pres">
      <dgm:prSet presAssocID="{38DD52A0-67D7-4EB3-B0D3-07A8F2992C46}" presName="triangle1" presStyleLbl="node1" presStyleIdx="0" presStyleCnt="4">
        <dgm:presLayoutVars>
          <dgm:bulletEnabled val="1"/>
        </dgm:presLayoutVars>
      </dgm:prSet>
      <dgm:spPr/>
    </dgm:pt>
    <dgm:pt modelId="{D06D7914-BD5A-4F48-9DB1-73DA1EE3D682}" type="pres">
      <dgm:prSet presAssocID="{38DD52A0-67D7-4EB3-B0D3-07A8F2992C46}" presName="triangle2" presStyleLbl="node1" presStyleIdx="1" presStyleCnt="4">
        <dgm:presLayoutVars>
          <dgm:bulletEnabled val="1"/>
        </dgm:presLayoutVars>
      </dgm:prSet>
      <dgm:spPr/>
    </dgm:pt>
    <dgm:pt modelId="{8D7EC9EF-1ACE-4A60-9645-475B0021CF24}" type="pres">
      <dgm:prSet presAssocID="{38DD52A0-67D7-4EB3-B0D3-07A8F2992C46}" presName="triangle3" presStyleLbl="node1" presStyleIdx="2" presStyleCnt="4">
        <dgm:presLayoutVars>
          <dgm:bulletEnabled val="1"/>
        </dgm:presLayoutVars>
      </dgm:prSet>
      <dgm:spPr/>
    </dgm:pt>
    <dgm:pt modelId="{D35A5DB4-942A-460C-B62B-A65A13B2C95C}" type="pres">
      <dgm:prSet presAssocID="{38DD52A0-67D7-4EB3-B0D3-07A8F2992C46}" presName="triangle4" presStyleLbl="node1" presStyleIdx="3" presStyleCnt="4">
        <dgm:presLayoutVars>
          <dgm:bulletEnabled val="1"/>
        </dgm:presLayoutVars>
      </dgm:prSet>
      <dgm:spPr/>
    </dgm:pt>
  </dgm:ptLst>
  <dgm:cxnLst>
    <dgm:cxn modelId="{3CD7D432-6501-4166-A554-16D6CF43DCA0}" type="presOf" srcId="{6F0AEBA8-E373-417C-B60B-B30B1BB9B51B}" destId="{D35A5DB4-942A-460C-B62B-A65A13B2C95C}" srcOrd="0" destOrd="0" presId="urn:microsoft.com/office/officeart/2005/8/layout/pyramid4"/>
    <dgm:cxn modelId="{5C4ECD36-DB13-4951-B1D3-3A8EE67E2A8C}" type="presOf" srcId="{A93A5607-DA8A-4D1C-BBEA-40027A631F36}" destId="{8D7EC9EF-1ACE-4A60-9645-475B0021CF24}" srcOrd="0" destOrd="0" presId="urn:microsoft.com/office/officeart/2005/8/layout/pyramid4"/>
    <dgm:cxn modelId="{A665E937-1D77-43C9-A133-E903D89C1AD5}" type="presOf" srcId="{38DD52A0-67D7-4EB3-B0D3-07A8F2992C46}" destId="{6D1AF5A2-4B4C-4A3A-8ADB-5AA05B683DE1}" srcOrd="0" destOrd="0" presId="urn:microsoft.com/office/officeart/2005/8/layout/pyramid4"/>
    <dgm:cxn modelId="{215E3A44-B20C-43E5-9213-A98259FF884A}" type="presOf" srcId="{FC31609B-0F4A-4CFA-9428-2BBC277C3194}" destId="{D06D7914-BD5A-4F48-9DB1-73DA1EE3D682}" srcOrd="0" destOrd="0" presId="urn:microsoft.com/office/officeart/2005/8/layout/pyramid4"/>
    <dgm:cxn modelId="{9754B281-618A-46A7-A64F-18B38D2FD06E}" srcId="{38DD52A0-67D7-4EB3-B0D3-07A8F2992C46}" destId="{6F0AEBA8-E373-417C-B60B-B30B1BB9B51B}" srcOrd="3" destOrd="0" parTransId="{C21B251E-050F-4C2F-BFC0-625734F60839}" sibTransId="{8FBA09B4-A3AA-4143-B8AA-66DFD56AFBAD}"/>
    <dgm:cxn modelId="{50C81385-6718-4622-93D8-8BE45A76E449}" type="presOf" srcId="{98FB9675-5FE8-49A0-8869-061F79DE8B80}" destId="{56896A4D-BF21-4335-BA8B-DCC4F4FB660D}" srcOrd="0" destOrd="0" presId="urn:microsoft.com/office/officeart/2005/8/layout/pyramid4"/>
    <dgm:cxn modelId="{EA73F1B0-C339-4B2C-9065-D30253B54210}" srcId="{38DD52A0-67D7-4EB3-B0D3-07A8F2992C46}" destId="{98FB9675-5FE8-49A0-8869-061F79DE8B80}" srcOrd="0" destOrd="0" parTransId="{DDE9FBE1-21DA-415E-8D43-9330A3DCC2A6}" sibTransId="{7478D928-7DE2-4112-810F-D14C07C2A965}"/>
    <dgm:cxn modelId="{BDA78BD1-C49D-4ABF-A033-DFECAD04E846}" srcId="{38DD52A0-67D7-4EB3-B0D3-07A8F2992C46}" destId="{A93A5607-DA8A-4D1C-BBEA-40027A631F36}" srcOrd="2" destOrd="0" parTransId="{8989F419-3B69-4171-A216-90F5018F77A4}" sibTransId="{16F3BC75-3E6A-47E8-B774-685EAAF3974C}"/>
    <dgm:cxn modelId="{D2E627F2-8C01-43D5-867C-B609E3884638}" srcId="{38DD52A0-67D7-4EB3-B0D3-07A8F2992C46}" destId="{FC31609B-0F4A-4CFA-9428-2BBC277C3194}" srcOrd="1" destOrd="0" parTransId="{F81238E2-982B-4C0F-B3A8-54E59170CB32}" sibTransId="{003C6B56-0E8D-4B83-8A7C-571A1B8A95D5}"/>
    <dgm:cxn modelId="{503AB1FD-B715-4056-87F2-1CAD74D1A8FE}" type="presParOf" srcId="{6D1AF5A2-4B4C-4A3A-8ADB-5AA05B683DE1}" destId="{56896A4D-BF21-4335-BA8B-DCC4F4FB660D}" srcOrd="0" destOrd="0" presId="urn:microsoft.com/office/officeart/2005/8/layout/pyramid4"/>
    <dgm:cxn modelId="{1AA6F369-8808-4BC2-ADC5-AF1FE3F088F7}" type="presParOf" srcId="{6D1AF5A2-4B4C-4A3A-8ADB-5AA05B683DE1}" destId="{D06D7914-BD5A-4F48-9DB1-73DA1EE3D682}" srcOrd="1" destOrd="0" presId="urn:microsoft.com/office/officeart/2005/8/layout/pyramid4"/>
    <dgm:cxn modelId="{140F43C4-781D-41EC-BCFF-BA46BC393280}" type="presParOf" srcId="{6D1AF5A2-4B4C-4A3A-8ADB-5AA05B683DE1}" destId="{8D7EC9EF-1ACE-4A60-9645-475B0021CF24}" srcOrd="2" destOrd="0" presId="urn:microsoft.com/office/officeart/2005/8/layout/pyramid4"/>
    <dgm:cxn modelId="{290C5BCC-F329-434B-B360-B583CB9EF35B}" type="presParOf" srcId="{6D1AF5A2-4B4C-4A3A-8ADB-5AA05B683DE1}" destId="{D35A5DB4-942A-460C-B62B-A65A13B2C95C}" srcOrd="3" destOrd="0" presId="urn:microsoft.com/office/officeart/2005/8/layout/pyramid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AF29B5B-A6BC-441C-AF01-ECD6209FB6A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81F14E4-7E7A-40A8-956E-ADE52E867160}">
      <dgm:prSet/>
      <dgm:spPr/>
      <dgm:t>
        <a:bodyPr/>
        <a:lstStyle/>
        <a:p>
          <a:r>
            <a:rPr lang="en-US"/>
            <a:t>American Academy of Pediatrics Injury Prevention Program </a:t>
          </a:r>
        </a:p>
      </dgm:t>
    </dgm:pt>
    <dgm:pt modelId="{C8BF598E-CC29-4C30-9E98-D3B77D2849E8}" type="parTrans" cxnId="{030A5B06-3A10-42F3-9C9D-B8BE61DC95B4}">
      <dgm:prSet/>
      <dgm:spPr/>
      <dgm:t>
        <a:bodyPr/>
        <a:lstStyle/>
        <a:p>
          <a:endParaRPr lang="en-US"/>
        </a:p>
      </dgm:t>
    </dgm:pt>
    <dgm:pt modelId="{A7A28D82-F142-4599-9190-EDA1D76D0AF2}" type="sibTrans" cxnId="{030A5B06-3A10-42F3-9C9D-B8BE61DC95B4}">
      <dgm:prSet/>
      <dgm:spPr/>
      <dgm:t>
        <a:bodyPr/>
        <a:lstStyle/>
        <a:p>
          <a:endParaRPr lang="en-US"/>
        </a:p>
      </dgm:t>
    </dgm:pt>
    <dgm:pt modelId="{C54F280B-4EAD-4495-B179-CEC95C6D69BB}">
      <dgm:prSet/>
      <dgm:spPr/>
      <dgm:t>
        <a:bodyPr/>
        <a:lstStyle/>
        <a:p>
          <a:r>
            <a:rPr lang="en-US"/>
            <a:t>Kidshealth.org </a:t>
          </a:r>
        </a:p>
      </dgm:t>
    </dgm:pt>
    <dgm:pt modelId="{00A582EA-6D04-4254-8AA5-78E14F12FE2C}" type="parTrans" cxnId="{C9FADC1B-1F5F-4B15-B0AF-C2F826AF5E77}">
      <dgm:prSet/>
      <dgm:spPr/>
      <dgm:t>
        <a:bodyPr/>
        <a:lstStyle/>
        <a:p>
          <a:endParaRPr lang="en-US"/>
        </a:p>
      </dgm:t>
    </dgm:pt>
    <dgm:pt modelId="{68857F95-3733-4389-AE12-6F59867D9723}" type="sibTrans" cxnId="{C9FADC1B-1F5F-4B15-B0AF-C2F826AF5E77}">
      <dgm:prSet/>
      <dgm:spPr/>
      <dgm:t>
        <a:bodyPr/>
        <a:lstStyle/>
        <a:p>
          <a:endParaRPr lang="en-US"/>
        </a:p>
      </dgm:t>
    </dgm:pt>
    <dgm:pt modelId="{0E7D4388-BF3B-4B03-922D-56933B3CE061}">
      <dgm:prSet/>
      <dgm:spPr/>
      <dgm:t>
        <a:bodyPr/>
        <a:lstStyle/>
        <a:p>
          <a:r>
            <a:rPr lang="en-US"/>
            <a:t>Massachusetts Department of Public Health</a:t>
          </a:r>
        </a:p>
      </dgm:t>
    </dgm:pt>
    <dgm:pt modelId="{1DCF25C2-3003-4214-AEB3-3EF2A7D03D86}" type="parTrans" cxnId="{F26B4879-7BFC-4F5E-BDB5-01784911B79A}">
      <dgm:prSet/>
      <dgm:spPr/>
      <dgm:t>
        <a:bodyPr/>
        <a:lstStyle/>
        <a:p>
          <a:endParaRPr lang="en-US"/>
        </a:p>
      </dgm:t>
    </dgm:pt>
    <dgm:pt modelId="{0F432609-E16B-469F-95F8-90D7FB7C7A76}" type="sibTrans" cxnId="{F26B4879-7BFC-4F5E-BDB5-01784911B79A}">
      <dgm:prSet/>
      <dgm:spPr/>
      <dgm:t>
        <a:bodyPr/>
        <a:lstStyle/>
        <a:p>
          <a:endParaRPr lang="en-US"/>
        </a:p>
      </dgm:t>
    </dgm:pt>
    <dgm:pt modelId="{2F3E74FA-C18B-486B-AF5F-DB20F54E8051}">
      <dgm:prSet/>
      <dgm:spPr/>
      <dgm:t>
        <a:bodyPr/>
        <a:lstStyle/>
        <a:p>
          <a:r>
            <a:rPr lang="en-US"/>
            <a:t>Minnesota Department of Health </a:t>
          </a:r>
        </a:p>
      </dgm:t>
    </dgm:pt>
    <dgm:pt modelId="{BCC179C1-3EE1-43B5-B5F5-240B5B4A0D26}" type="parTrans" cxnId="{90002EAB-8739-4720-9699-76BBE0677632}">
      <dgm:prSet/>
      <dgm:spPr/>
      <dgm:t>
        <a:bodyPr/>
        <a:lstStyle/>
        <a:p>
          <a:endParaRPr lang="en-US"/>
        </a:p>
      </dgm:t>
    </dgm:pt>
    <dgm:pt modelId="{E3C388E7-7C52-45F6-BB5F-287EDE3AD9E0}" type="sibTrans" cxnId="{90002EAB-8739-4720-9699-76BBE0677632}">
      <dgm:prSet/>
      <dgm:spPr/>
      <dgm:t>
        <a:bodyPr/>
        <a:lstStyle/>
        <a:p>
          <a:endParaRPr lang="en-US"/>
        </a:p>
      </dgm:t>
    </dgm:pt>
    <dgm:pt modelId="{CF6E9270-F0FC-4DF6-93A3-42787825D87B}" type="pres">
      <dgm:prSet presAssocID="{4AF29B5B-A6BC-441C-AF01-ECD6209FB6AD}" presName="linear" presStyleCnt="0">
        <dgm:presLayoutVars>
          <dgm:animLvl val="lvl"/>
          <dgm:resizeHandles val="exact"/>
        </dgm:presLayoutVars>
      </dgm:prSet>
      <dgm:spPr/>
    </dgm:pt>
    <dgm:pt modelId="{8AE6C1B3-E8B5-4FAD-9A26-ED202907C324}" type="pres">
      <dgm:prSet presAssocID="{E81F14E4-7E7A-40A8-956E-ADE52E867160}" presName="parentText" presStyleLbl="node1" presStyleIdx="0" presStyleCnt="4">
        <dgm:presLayoutVars>
          <dgm:chMax val="0"/>
          <dgm:bulletEnabled val="1"/>
        </dgm:presLayoutVars>
      </dgm:prSet>
      <dgm:spPr/>
    </dgm:pt>
    <dgm:pt modelId="{E0818EA0-B870-4B15-9200-13F824661D42}" type="pres">
      <dgm:prSet presAssocID="{A7A28D82-F142-4599-9190-EDA1D76D0AF2}" presName="spacer" presStyleCnt="0"/>
      <dgm:spPr/>
    </dgm:pt>
    <dgm:pt modelId="{E31128A2-D3B3-48B2-AD28-BEE7499D25E3}" type="pres">
      <dgm:prSet presAssocID="{C54F280B-4EAD-4495-B179-CEC95C6D69BB}" presName="parentText" presStyleLbl="node1" presStyleIdx="1" presStyleCnt="4">
        <dgm:presLayoutVars>
          <dgm:chMax val="0"/>
          <dgm:bulletEnabled val="1"/>
        </dgm:presLayoutVars>
      </dgm:prSet>
      <dgm:spPr/>
    </dgm:pt>
    <dgm:pt modelId="{5A3A68BE-791E-47A8-B201-B264006610BB}" type="pres">
      <dgm:prSet presAssocID="{68857F95-3733-4389-AE12-6F59867D9723}" presName="spacer" presStyleCnt="0"/>
      <dgm:spPr/>
    </dgm:pt>
    <dgm:pt modelId="{F3A7AC38-0067-48D4-B670-F53E182BA092}" type="pres">
      <dgm:prSet presAssocID="{0E7D4388-BF3B-4B03-922D-56933B3CE061}" presName="parentText" presStyleLbl="node1" presStyleIdx="2" presStyleCnt="4">
        <dgm:presLayoutVars>
          <dgm:chMax val="0"/>
          <dgm:bulletEnabled val="1"/>
        </dgm:presLayoutVars>
      </dgm:prSet>
      <dgm:spPr/>
    </dgm:pt>
    <dgm:pt modelId="{0EFB9C84-FE69-4A0A-BCB6-88C2D39926FB}" type="pres">
      <dgm:prSet presAssocID="{0F432609-E16B-469F-95F8-90D7FB7C7A76}" presName="spacer" presStyleCnt="0"/>
      <dgm:spPr/>
    </dgm:pt>
    <dgm:pt modelId="{6F65E766-01C3-4C83-B7C0-E3F93C915F5B}" type="pres">
      <dgm:prSet presAssocID="{2F3E74FA-C18B-486B-AF5F-DB20F54E8051}" presName="parentText" presStyleLbl="node1" presStyleIdx="3" presStyleCnt="4">
        <dgm:presLayoutVars>
          <dgm:chMax val="0"/>
          <dgm:bulletEnabled val="1"/>
        </dgm:presLayoutVars>
      </dgm:prSet>
      <dgm:spPr/>
    </dgm:pt>
  </dgm:ptLst>
  <dgm:cxnLst>
    <dgm:cxn modelId="{1CDEAD02-D5AE-4DA4-B524-8D6BF2445BDD}" type="presOf" srcId="{E81F14E4-7E7A-40A8-956E-ADE52E867160}" destId="{8AE6C1B3-E8B5-4FAD-9A26-ED202907C324}" srcOrd="0" destOrd="0" presId="urn:microsoft.com/office/officeart/2005/8/layout/vList2"/>
    <dgm:cxn modelId="{030A5B06-3A10-42F3-9C9D-B8BE61DC95B4}" srcId="{4AF29B5B-A6BC-441C-AF01-ECD6209FB6AD}" destId="{E81F14E4-7E7A-40A8-956E-ADE52E867160}" srcOrd="0" destOrd="0" parTransId="{C8BF598E-CC29-4C30-9E98-D3B77D2849E8}" sibTransId="{A7A28D82-F142-4599-9190-EDA1D76D0AF2}"/>
    <dgm:cxn modelId="{C9FADC1B-1F5F-4B15-B0AF-C2F826AF5E77}" srcId="{4AF29B5B-A6BC-441C-AF01-ECD6209FB6AD}" destId="{C54F280B-4EAD-4495-B179-CEC95C6D69BB}" srcOrd="1" destOrd="0" parTransId="{00A582EA-6D04-4254-8AA5-78E14F12FE2C}" sibTransId="{68857F95-3733-4389-AE12-6F59867D9723}"/>
    <dgm:cxn modelId="{3436FA1E-35F1-449A-AD75-AFAD2CE543D6}" type="presOf" srcId="{C54F280B-4EAD-4495-B179-CEC95C6D69BB}" destId="{E31128A2-D3B3-48B2-AD28-BEE7499D25E3}" srcOrd="0" destOrd="0" presId="urn:microsoft.com/office/officeart/2005/8/layout/vList2"/>
    <dgm:cxn modelId="{45A2D233-C8E4-4EBE-963C-4A1144C155C3}" type="presOf" srcId="{0E7D4388-BF3B-4B03-922D-56933B3CE061}" destId="{F3A7AC38-0067-48D4-B670-F53E182BA092}" srcOrd="0" destOrd="0" presId="urn:microsoft.com/office/officeart/2005/8/layout/vList2"/>
    <dgm:cxn modelId="{2611C468-E1C9-406A-BC39-8E15EA658714}" type="presOf" srcId="{2F3E74FA-C18B-486B-AF5F-DB20F54E8051}" destId="{6F65E766-01C3-4C83-B7C0-E3F93C915F5B}" srcOrd="0" destOrd="0" presId="urn:microsoft.com/office/officeart/2005/8/layout/vList2"/>
    <dgm:cxn modelId="{F26B4879-7BFC-4F5E-BDB5-01784911B79A}" srcId="{4AF29B5B-A6BC-441C-AF01-ECD6209FB6AD}" destId="{0E7D4388-BF3B-4B03-922D-56933B3CE061}" srcOrd="2" destOrd="0" parTransId="{1DCF25C2-3003-4214-AEB3-3EF2A7D03D86}" sibTransId="{0F432609-E16B-469F-95F8-90D7FB7C7A76}"/>
    <dgm:cxn modelId="{90002EAB-8739-4720-9699-76BBE0677632}" srcId="{4AF29B5B-A6BC-441C-AF01-ECD6209FB6AD}" destId="{2F3E74FA-C18B-486B-AF5F-DB20F54E8051}" srcOrd="3" destOrd="0" parTransId="{BCC179C1-3EE1-43B5-B5F5-240B5B4A0D26}" sibTransId="{E3C388E7-7C52-45F6-BB5F-287EDE3AD9E0}"/>
    <dgm:cxn modelId="{684875D5-9614-4A51-8F0A-A35B7BE9AF02}" type="presOf" srcId="{4AF29B5B-A6BC-441C-AF01-ECD6209FB6AD}" destId="{CF6E9270-F0FC-4DF6-93A3-42787825D87B}" srcOrd="0" destOrd="0" presId="urn:microsoft.com/office/officeart/2005/8/layout/vList2"/>
    <dgm:cxn modelId="{C50ED132-5E7B-4C9C-B99B-4E214239349E}" type="presParOf" srcId="{CF6E9270-F0FC-4DF6-93A3-42787825D87B}" destId="{8AE6C1B3-E8B5-4FAD-9A26-ED202907C324}" srcOrd="0" destOrd="0" presId="urn:microsoft.com/office/officeart/2005/8/layout/vList2"/>
    <dgm:cxn modelId="{3DCE0B30-7E8E-4BC0-9DF2-EA9BFF262BC7}" type="presParOf" srcId="{CF6E9270-F0FC-4DF6-93A3-42787825D87B}" destId="{E0818EA0-B870-4B15-9200-13F824661D42}" srcOrd="1" destOrd="0" presId="urn:microsoft.com/office/officeart/2005/8/layout/vList2"/>
    <dgm:cxn modelId="{AABC6417-83FC-4F6F-ABFC-1FE37B3E2783}" type="presParOf" srcId="{CF6E9270-F0FC-4DF6-93A3-42787825D87B}" destId="{E31128A2-D3B3-48B2-AD28-BEE7499D25E3}" srcOrd="2" destOrd="0" presId="urn:microsoft.com/office/officeart/2005/8/layout/vList2"/>
    <dgm:cxn modelId="{A42B8A2B-3D77-4590-ADB0-0044190A1879}" type="presParOf" srcId="{CF6E9270-F0FC-4DF6-93A3-42787825D87B}" destId="{5A3A68BE-791E-47A8-B201-B264006610BB}" srcOrd="3" destOrd="0" presId="urn:microsoft.com/office/officeart/2005/8/layout/vList2"/>
    <dgm:cxn modelId="{1E7C2D9C-3360-4C49-BD34-83BD63B906D6}" type="presParOf" srcId="{CF6E9270-F0FC-4DF6-93A3-42787825D87B}" destId="{F3A7AC38-0067-48D4-B670-F53E182BA092}" srcOrd="4" destOrd="0" presId="urn:microsoft.com/office/officeart/2005/8/layout/vList2"/>
    <dgm:cxn modelId="{ABE4ED9F-9CD1-4F44-893A-081A7FBBAE0F}" type="presParOf" srcId="{CF6E9270-F0FC-4DF6-93A3-42787825D87B}" destId="{0EFB9C84-FE69-4A0A-BCB6-88C2D39926FB}" srcOrd="5" destOrd="0" presId="urn:microsoft.com/office/officeart/2005/8/layout/vList2"/>
    <dgm:cxn modelId="{1B4CCA01-BB22-4E63-9F61-BF650380E4C8}" type="presParOf" srcId="{CF6E9270-F0FC-4DF6-93A3-42787825D87B}" destId="{6F65E766-01C3-4C83-B7C0-E3F93C915F5B}"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3BC83C6-0DF0-4E53-82BB-3B0A534C6FF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2666F12-6D88-429D-906C-267529DF9A75}">
      <dgm:prSet/>
      <dgm:spPr/>
      <dgm:t>
        <a:bodyPr/>
        <a:lstStyle/>
        <a:p>
          <a:pPr>
            <a:lnSpc>
              <a:spcPct val="100000"/>
            </a:lnSpc>
          </a:pPr>
          <a:r>
            <a:rPr lang="en-US" dirty="0"/>
            <a:t>(855) 322 - 2242</a:t>
          </a:r>
        </a:p>
      </dgm:t>
    </dgm:pt>
    <dgm:pt modelId="{BCE7F114-48D4-425C-998F-65E16F23EC69}" type="parTrans" cxnId="{2356027B-55AD-47A7-A640-0E286E30BCDC}">
      <dgm:prSet/>
      <dgm:spPr/>
      <dgm:t>
        <a:bodyPr/>
        <a:lstStyle/>
        <a:p>
          <a:endParaRPr lang="en-US"/>
        </a:p>
      </dgm:t>
    </dgm:pt>
    <dgm:pt modelId="{58F805B6-B3AC-4F46-BB5B-C2EFB896D36B}" type="sibTrans" cxnId="{2356027B-55AD-47A7-A640-0E286E30BCDC}">
      <dgm:prSet/>
      <dgm:spPr/>
      <dgm:t>
        <a:bodyPr/>
        <a:lstStyle/>
        <a:p>
          <a:endParaRPr lang="en-US"/>
        </a:p>
      </dgm:t>
    </dgm:pt>
    <dgm:pt modelId="{14A2552F-A22D-480F-951C-C1C6CBA5462C}">
      <dgm:prSet/>
      <dgm:spPr/>
      <dgm:t>
        <a:bodyPr/>
        <a:lstStyle/>
        <a:p>
          <a:pPr>
            <a:lnSpc>
              <a:spcPct val="100000"/>
            </a:lnSpc>
          </a:pPr>
          <a:r>
            <a:rPr lang="en-US" dirty="0"/>
            <a:t>ctnurses@gmail.com</a:t>
          </a:r>
        </a:p>
      </dgm:t>
    </dgm:pt>
    <dgm:pt modelId="{C63383EF-9EF9-45B6-B4B2-ED8CB4BB2288}" type="parTrans" cxnId="{09C51ACF-7B8B-4E40-9652-D4314EEB11B3}">
      <dgm:prSet/>
      <dgm:spPr/>
      <dgm:t>
        <a:bodyPr/>
        <a:lstStyle/>
        <a:p>
          <a:endParaRPr lang="en-US"/>
        </a:p>
      </dgm:t>
    </dgm:pt>
    <dgm:pt modelId="{3C6AEB7D-E3C4-445D-9041-8C980DAFB5E1}" type="sibTrans" cxnId="{09C51ACF-7B8B-4E40-9652-D4314EEB11B3}">
      <dgm:prSet/>
      <dgm:spPr/>
      <dgm:t>
        <a:bodyPr/>
        <a:lstStyle/>
        <a:p>
          <a:endParaRPr lang="en-US"/>
        </a:p>
      </dgm:t>
    </dgm:pt>
    <dgm:pt modelId="{0176E05B-340B-48F7-BED0-0F62E1C715B7}">
      <dgm:prSet/>
      <dgm:spPr/>
      <dgm:t>
        <a:bodyPr/>
        <a:lstStyle/>
        <a:p>
          <a:pPr>
            <a:lnSpc>
              <a:spcPct val="100000"/>
            </a:lnSpc>
          </a:pPr>
          <a:r>
            <a:rPr lang="en-US" dirty="0"/>
            <a:t>www.ctnurses.org/FCC</a:t>
          </a:r>
        </a:p>
      </dgm:t>
    </dgm:pt>
    <dgm:pt modelId="{EC2B7792-8C49-4C66-882B-FE6515F27265}" type="parTrans" cxnId="{EFCE9BE3-3602-4750-AC5B-C7C0E0140217}">
      <dgm:prSet/>
      <dgm:spPr/>
      <dgm:t>
        <a:bodyPr/>
        <a:lstStyle/>
        <a:p>
          <a:endParaRPr lang="en-US"/>
        </a:p>
      </dgm:t>
    </dgm:pt>
    <dgm:pt modelId="{EE8177B4-8045-4CAF-B8DB-C89A4BEC925C}" type="sibTrans" cxnId="{EFCE9BE3-3602-4750-AC5B-C7C0E0140217}">
      <dgm:prSet/>
      <dgm:spPr/>
      <dgm:t>
        <a:bodyPr/>
        <a:lstStyle/>
        <a:p>
          <a:endParaRPr lang="en-US"/>
        </a:p>
      </dgm:t>
    </dgm:pt>
    <dgm:pt modelId="{8518DBAE-140E-4189-A18E-C79A53692B57}" type="pres">
      <dgm:prSet presAssocID="{B3BC83C6-0DF0-4E53-82BB-3B0A534C6FFD}" presName="root" presStyleCnt="0">
        <dgm:presLayoutVars>
          <dgm:dir/>
          <dgm:resizeHandles val="exact"/>
        </dgm:presLayoutVars>
      </dgm:prSet>
      <dgm:spPr/>
    </dgm:pt>
    <dgm:pt modelId="{BD96F019-D5F5-42ED-AEA9-48FD86FEF7A0}" type="pres">
      <dgm:prSet presAssocID="{E2666F12-6D88-429D-906C-267529DF9A75}" presName="compNode" presStyleCnt="0"/>
      <dgm:spPr/>
    </dgm:pt>
    <dgm:pt modelId="{2372B065-F95E-4CAF-93F7-BB832F7C5765}" type="pres">
      <dgm:prSet presAssocID="{E2666F12-6D88-429D-906C-267529DF9A75}" presName="bgRect" presStyleLbl="bgShp" presStyleIdx="0" presStyleCnt="3"/>
      <dgm:spPr/>
    </dgm:pt>
    <dgm:pt modelId="{9162B34F-EF51-4D9C-9A8A-9B61E7BC5823}" type="pres">
      <dgm:prSet presAssocID="{E2666F12-6D88-429D-906C-267529DF9A7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peaker phone"/>
        </a:ext>
      </dgm:extLst>
    </dgm:pt>
    <dgm:pt modelId="{6D7F5850-DBD3-4E96-8580-D907D9BE8A3D}" type="pres">
      <dgm:prSet presAssocID="{E2666F12-6D88-429D-906C-267529DF9A75}" presName="spaceRect" presStyleCnt="0"/>
      <dgm:spPr/>
    </dgm:pt>
    <dgm:pt modelId="{01A271C7-330F-4780-AFF9-439D1A71110A}" type="pres">
      <dgm:prSet presAssocID="{E2666F12-6D88-429D-906C-267529DF9A75}" presName="parTx" presStyleLbl="revTx" presStyleIdx="0" presStyleCnt="3">
        <dgm:presLayoutVars>
          <dgm:chMax val="0"/>
          <dgm:chPref val="0"/>
        </dgm:presLayoutVars>
      </dgm:prSet>
      <dgm:spPr/>
    </dgm:pt>
    <dgm:pt modelId="{BABAC441-7E4E-48F2-9D85-784556FB5C2F}" type="pres">
      <dgm:prSet presAssocID="{58F805B6-B3AC-4F46-BB5B-C2EFB896D36B}" presName="sibTrans" presStyleCnt="0"/>
      <dgm:spPr/>
    </dgm:pt>
    <dgm:pt modelId="{FE425722-215B-4C6B-B4D7-71D8B0043C1A}" type="pres">
      <dgm:prSet presAssocID="{14A2552F-A22D-480F-951C-C1C6CBA5462C}" presName="compNode" presStyleCnt="0"/>
      <dgm:spPr/>
    </dgm:pt>
    <dgm:pt modelId="{7F024CF8-7B25-47A6-B01B-926CEFB2A5E6}" type="pres">
      <dgm:prSet presAssocID="{14A2552F-A22D-480F-951C-C1C6CBA5462C}" presName="bgRect" presStyleLbl="bgShp" presStyleIdx="1" presStyleCnt="3"/>
      <dgm:spPr/>
    </dgm:pt>
    <dgm:pt modelId="{DE4E3FA6-D748-48BA-A5E4-45C6E2365B78}" type="pres">
      <dgm:prSet presAssocID="{14A2552F-A22D-480F-951C-C1C6CBA5462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nvelope"/>
        </a:ext>
      </dgm:extLst>
    </dgm:pt>
    <dgm:pt modelId="{A5EA0016-22CE-4D53-9160-62630FDFFB56}" type="pres">
      <dgm:prSet presAssocID="{14A2552F-A22D-480F-951C-C1C6CBA5462C}" presName="spaceRect" presStyleCnt="0"/>
      <dgm:spPr/>
    </dgm:pt>
    <dgm:pt modelId="{F401D70A-A95C-4697-AE62-6ADE30461327}" type="pres">
      <dgm:prSet presAssocID="{14A2552F-A22D-480F-951C-C1C6CBA5462C}" presName="parTx" presStyleLbl="revTx" presStyleIdx="1" presStyleCnt="3">
        <dgm:presLayoutVars>
          <dgm:chMax val="0"/>
          <dgm:chPref val="0"/>
        </dgm:presLayoutVars>
      </dgm:prSet>
      <dgm:spPr/>
    </dgm:pt>
    <dgm:pt modelId="{623A5BDC-C40C-4F16-A637-E614944E3DC3}" type="pres">
      <dgm:prSet presAssocID="{3C6AEB7D-E3C4-445D-9041-8C980DAFB5E1}" presName="sibTrans" presStyleCnt="0"/>
      <dgm:spPr/>
    </dgm:pt>
    <dgm:pt modelId="{EB9E13F1-7D91-4FC7-B2C5-6D69963974BD}" type="pres">
      <dgm:prSet presAssocID="{0176E05B-340B-48F7-BED0-0F62E1C715B7}" presName="compNode" presStyleCnt="0"/>
      <dgm:spPr/>
    </dgm:pt>
    <dgm:pt modelId="{7D4C3E75-D3D6-498A-A7CA-0ED90B11F105}" type="pres">
      <dgm:prSet presAssocID="{0176E05B-340B-48F7-BED0-0F62E1C715B7}" presName="bgRect" presStyleLbl="bgShp" presStyleIdx="2" presStyleCnt="3"/>
      <dgm:spPr/>
    </dgm:pt>
    <dgm:pt modelId="{66ACA159-6846-4C1C-B101-00E0467BB283}" type="pres">
      <dgm:prSet presAssocID="{0176E05B-340B-48F7-BED0-0F62E1C715B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Internet"/>
        </a:ext>
      </dgm:extLst>
    </dgm:pt>
    <dgm:pt modelId="{1C88ACAF-9BDC-4102-99F0-6CD85FDED73F}" type="pres">
      <dgm:prSet presAssocID="{0176E05B-340B-48F7-BED0-0F62E1C715B7}" presName="spaceRect" presStyleCnt="0"/>
      <dgm:spPr/>
    </dgm:pt>
    <dgm:pt modelId="{3CE82B06-9562-40D7-8568-4934A33A2B17}" type="pres">
      <dgm:prSet presAssocID="{0176E05B-340B-48F7-BED0-0F62E1C715B7}" presName="parTx" presStyleLbl="revTx" presStyleIdx="2" presStyleCnt="3">
        <dgm:presLayoutVars>
          <dgm:chMax val="0"/>
          <dgm:chPref val="0"/>
        </dgm:presLayoutVars>
      </dgm:prSet>
      <dgm:spPr/>
    </dgm:pt>
  </dgm:ptLst>
  <dgm:cxnLst>
    <dgm:cxn modelId="{83CA153C-B34F-4F8B-9A7B-56B6EE4CCC65}" type="presOf" srcId="{E2666F12-6D88-429D-906C-267529DF9A75}" destId="{01A271C7-330F-4780-AFF9-439D1A71110A}" srcOrd="0" destOrd="0" presId="urn:microsoft.com/office/officeart/2018/2/layout/IconVerticalSolidList"/>
    <dgm:cxn modelId="{3B92CF47-13D2-4365-87E4-D010CB02FB22}" type="presOf" srcId="{0176E05B-340B-48F7-BED0-0F62E1C715B7}" destId="{3CE82B06-9562-40D7-8568-4934A33A2B17}" srcOrd="0" destOrd="0" presId="urn:microsoft.com/office/officeart/2018/2/layout/IconVerticalSolidList"/>
    <dgm:cxn modelId="{2356027B-55AD-47A7-A640-0E286E30BCDC}" srcId="{B3BC83C6-0DF0-4E53-82BB-3B0A534C6FFD}" destId="{E2666F12-6D88-429D-906C-267529DF9A75}" srcOrd="0" destOrd="0" parTransId="{BCE7F114-48D4-425C-998F-65E16F23EC69}" sibTransId="{58F805B6-B3AC-4F46-BB5B-C2EFB896D36B}"/>
    <dgm:cxn modelId="{78CA4196-0289-468F-A58B-D711773613D2}" type="presOf" srcId="{B3BC83C6-0DF0-4E53-82BB-3B0A534C6FFD}" destId="{8518DBAE-140E-4189-A18E-C79A53692B57}" srcOrd="0" destOrd="0" presId="urn:microsoft.com/office/officeart/2018/2/layout/IconVerticalSolidList"/>
    <dgm:cxn modelId="{09C51ACF-7B8B-4E40-9652-D4314EEB11B3}" srcId="{B3BC83C6-0DF0-4E53-82BB-3B0A534C6FFD}" destId="{14A2552F-A22D-480F-951C-C1C6CBA5462C}" srcOrd="1" destOrd="0" parTransId="{C63383EF-9EF9-45B6-B4B2-ED8CB4BB2288}" sibTransId="{3C6AEB7D-E3C4-445D-9041-8C980DAFB5E1}"/>
    <dgm:cxn modelId="{EFCE9BE3-3602-4750-AC5B-C7C0E0140217}" srcId="{B3BC83C6-0DF0-4E53-82BB-3B0A534C6FFD}" destId="{0176E05B-340B-48F7-BED0-0F62E1C715B7}" srcOrd="2" destOrd="0" parTransId="{EC2B7792-8C49-4C66-882B-FE6515F27265}" sibTransId="{EE8177B4-8045-4CAF-B8DB-C89A4BEC925C}"/>
    <dgm:cxn modelId="{125A93EF-CC49-4B27-AE54-E7632CDED91C}" type="presOf" srcId="{14A2552F-A22D-480F-951C-C1C6CBA5462C}" destId="{F401D70A-A95C-4697-AE62-6ADE30461327}" srcOrd="0" destOrd="0" presId="urn:microsoft.com/office/officeart/2018/2/layout/IconVerticalSolidList"/>
    <dgm:cxn modelId="{EDA09F1D-689F-4F49-AD84-825358BBF081}" type="presParOf" srcId="{8518DBAE-140E-4189-A18E-C79A53692B57}" destId="{BD96F019-D5F5-42ED-AEA9-48FD86FEF7A0}" srcOrd="0" destOrd="0" presId="urn:microsoft.com/office/officeart/2018/2/layout/IconVerticalSolidList"/>
    <dgm:cxn modelId="{8E782D12-9267-4D94-BDAF-4BDA12CC3001}" type="presParOf" srcId="{BD96F019-D5F5-42ED-AEA9-48FD86FEF7A0}" destId="{2372B065-F95E-4CAF-93F7-BB832F7C5765}" srcOrd="0" destOrd="0" presId="urn:microsoft.com/office/officeart/2018/2/layout/IconVerticalSolidList"/>
    <dgm:cxn modelId="{F5427B9A-AF7C-4D08-B0D6-66E4D3091BE8}" type="presParOf" srcId="{BD96F019-D5F5-42ED-AEA9-48FD86FEF7A0}" destId="{9162B34F-EF51-4D9C-9A8A-9B61E7BC5823}" srcOrd="1" destOrd="0" presId="urn:microsoft.com/office/officeart/2018/2/layout/IconVerticalSolidList"/>
    <dgm:cxn modelId="{4FD63A36-BEC5-4DDA-834B-940BCF87A7BC}" type="presParOf" srcId="{BD96F019-D5F5-42ED-AEA9-48FD86FEF7A0}" destId="{6D7F5850-DBD3-4E96-8580-D907D9BE8A3D}" srcOrd="2" destOrd="0" presId="urn:microsoft.com/office/officeart/2018/2/layout/IconVerticalSolidList"/>
    <dgm:cxn modelId="{A340A79E-A527-4A9D-A67C-3C754DCEEE37}" type="presParOf" srcId="{BD96F019-D5F5-42ED-AEA9-48FD86FEF7A0}" destId="{01A271C7-330F-4780-AFF9-439D1A71110A}" srcOrd="3" destOrd="0" presId="urn:microsoft.com/office/officeart/2018/2/layout/IconVerticalSolidList"/>
    <dgm:cxn modelId="{57B5483B-F0EA-47DB-9A4E-3FD204FF02B8}" type="presParOf" srcId="{8518DBAE-140E-4189-A18E-C79A53692B57}" destId="{BABAC441-7E4E-48F2-9D85-784556FB5C2F}" srcOrd="1" destOrd="0" presId="urn:microsoft.com/office/officeart/2018/2/layout/IconVerticalSolidList"/>
    <dgm:cxn modelId="{EFA3004B-3E4D-46EA-8EEE-FB04B76193D8}" type="presParOf" srcId="{8518DBAE-140E-4189-A18E-C79A53692B57}" destId="{FE425722-215B-4C6B-B4D7-71D8B0043C1A}" srcOrd="2" destOrd="0" presId="urn:microsoft.com/office/officeart/2018/2/layout/IconVerticalSolidList"/>
    <dgm:cxn modelId="{3B32C4DC-9263-4B15-8E8A-56FA442AE3BB}" type="presParOf" srcId="{FE425722-215B-4C6B-B4D7-71D8B0043C1A}" destId="{7F024CF8-7B25-47A6-B01B-926CEFB2A5E6}" srcOrd="0" destOrd="0" presId="urn:microsoft.com/office/officeart/2018/2/layout/IconVerticalSolidList"/>
    <dgm:cxn modelId="{479BFCDC-6162-4672-9F7D-CC671C05EC4A}" type="presParOf" srcId="{FE425722-215B-4C6B-B4D7-71D8B0043C1A}" destId="{DE4E3FA6-D748-48BA-A5E4-45C6E2365B78}" srcOrd="1" destOrd="0" presId="urn:microsoft.com/office/officeart/2018/2/layout/IconVerticalSolidList"/>
    <dgm:cxn modelId="{5EC577F1-9973-44F8-9402-72F7026E5064}" type="presParOf" srcId="{FE425722-215B-4C6B-B4D7-71D8B0043C1A}" destId="{A5EA0016-22CE-4D53-9160-62630FDFFB56}" srcOrd="2" destOrd="0" presId="urn:microsoft.com/office/officeart/2018/2/layout/IconVerticalSolidList"/>
    <dgm:cxn modelId="{72C9DF7A-7387-430E-A4CF-527D378D606F}" type="presParOf" srcId="{FE425722-215B-4C6B-B4D7-71D8B0043C1A}" destId="{F401D70A-A95C-4697-AE62-6ADE30461327}" srcOrd="3" destOrd="0" presId="urn:microsoft.com/office/officeart/2018/2/layout/IconVerticalSolidList"/>
    <dgm:cxn modelId="{8A6E57F8-90D3-4D40-BA71-374BB198E0FA}" type="presParOf" srcId="{8518DBAE-140E-4189-A18E-C79A53692B57}" destId="{623A5BDC-C40C-4F16-A637-E614944E3DC3}" srcOrd="3" destOrd="0" presId="urn:microsoft.com/office/officeart/2018/2/layout/IconVerticalSolidList"/>
    <dgm:cxn modelId="{9B64851E-E2A6-4163-A457-056D709CB792}" type="presParOf" srcId="{8518DBAE-140E-4189-A18E-C79A53692B57}" destId="{EB9E13F1-7D91-4FC7-B2C5-6D69963974BD}" srcOrd="4" destOrd="0" presId="urn:microsoft.com/office/officeart/2018/2/layout/IconVerticalSolidList"/>
    <dgm:cxn modelId="{C57A3D7D-0B51-4040-92B7-CCBDEF47D930}" type="presParOf" srcId="{EB9E13F1-7D91-4FC7-B2C5-6D69963974BD}" destId="{7D4C3E75-D3D6-498A-A7CA-0ED90B11F105}" srcOrd="0" destOrd="0" presId="urn:microsoft.com/office/officeart/2018/2/layout/IconVerticalSolidList"/>
    <dgm:cxn modelId="{904377A7-59FB-48FD-9416-946086180282}" type="presParOf" srcId="{EB9E13F1-7D91-4FC7-B2C5-6D69963974BD}" destId="{66ACA159-6846-4C1C-B101-00E0467BB283}" srcOrd="1" destOrd="0" presId="urn:microsoft.com/office/officeart/2018/2/layout/IconVerticalSolidList"/>
    <dgm:cxn modelId="{15887130-94BB-413C-9AE3-C1DB71ECDA0D}" type="presParOf" srcId="{EB9E13F1-7D91-4FC7-B2C5-6D69963974BD}" destId="{1C88ACAF-9BDC-4102-99F0-6CD85FDED73F}" srcOrd="2" destOrd="0" presId="urn:microsoft.com/office/officeart/2018/2/layout/IconVerticalSolidList"/>
    <dgm:cxn modelId="{BC223417-48A8-4B0E-8D79-2C66AE8B79CC}" type="presParOf" srcId="{EB9E13F1-7D91-4FC7-B2C5-6D69963974BD}" destId="{3CE82B06-9562-40D7-8568-4934A33A2B1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C1E5540-DE5B-47D2-9E8C-696D4EA204AD}"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0887A44B-862E-4860-9017-27ECCB0C9346}">
      <dgm:prSet/>
      <dgm:spPr/>
      <dgm:t>
        <a:bodyPr/>
        <a:lstStyle/>
        <a:p>
          <a:pPr>
            <a:defRPr cap="all"/>
          </a:pPr>
          <a:r>
            <a:rPr lang="en-US" b="1" i="1" dirty="0"/>
            <a:t>Click on link  to complete evaluation</a:t>
          </a:r>
        </a:p>
      </dgm:t>
    </dgm:pt>
    <dgm:pt modelId="{B5FA25F0-22AB-4D17-AB03-2483709E694D}" type="parTrans" cxnId="{EEF8FCD8-4819-4BD7-A260-6A877AA9DAB4}">
      <dgm:prSet/>
      <dgm:spPr/>
      <dgm:t>
        <a:bodyPr/>
        <a:lstStyle/>
        <a:p>
          <a:endParaRPr lang="en-US"/>
        </a:p>
      </dgm:t>
    </dgm:pt>
    <dgm:pt modelId="{36F734FB-27EC-42F3-AE41-F602768A6DED}" type="sibTrans" cxnId="{EEF8FCD8-4819-4BD7-A260-6A877AA9DAB4}">
      <dgm:prSet/>
      <dgm:spPr/>
      <dgm:t>
        <a:bodyPr/>
        <a:lstStyle/>
        <a:p>
          <a:endParaRPr lang="en-US"/>
        </a:p>
      </dgm:t>
    </dgm:pt>
    <dgm:pt modelId="{B687166F-9552-4B1C-BD90-FB4EC4629914}">
      <dgm:prSet/>
      <dgm:spPr/>
      <dgm:t>
        <a:bodyPr/>
        <a:lstStyle/>
        <a:p>
          <a:pPr>
            <a:defRPr cap="all"/>
          </a:pPr>
          <a:r>
            <a:rPr lang="en-US" b="1" i="1" dirty="0"/>
            <a:t>Download your certificate</a:t>
          </a:r>
        </a:p>
      </dgm:t>
    </dgm:pt>
    <dgm:pt modelId="{38AC4ADD-2E61-49FE-AEAA-FDC2D70D2230}" type="parTrans" cxnId="{43C06AA0-E612-4552-A0DB-94BDDFD5B48A}">
      <dgm:prSet/>
      <dgm:spPr/>
      <dgm:t>
        <a:bodyPr/>
        <a:lstStyle/>
        <a:p>
          <a:endParaRPr lang="en-US"/>
        </a:p>
      </dgm:t>
    </dgm:pt>
    <dgm:pt modelId="{41B5541B-85A4-418C-B38A-8A96204068F0}" type="sibTrans" cxnId="{43C06AA0-E612-4552-A0DB-94BDDFD5B48A}">
      <dgm:prSet/>
      <dgm:spPr/>
      <dgm:t>
        <a:bodyPr/>
        <a:lstStyle/>
        <a:p>
          <a:endParaRPr lang="en-US"/>
        </a:p>
      </dgm:t>
    </dgm:pt>
    <dgm:pt modelId="{263ACA55-CF2A-47DC-AEA8-6D142A1D4A86}">
      <dgm:prSet/>
      <dgm:spPr/>
      <dgm:t>
        <a:bodyPr/>
        <a:lstStyle/>
        <a:p>
          <a:pPr>
            <a:defRPr cap="all"/>
          </a:pPr>
          <a:r>
            <a:rPr lang="en-US" b="1" i="1" dirty="0"/>
            <a:t>Connect with CT Nurses Consultants!</a:t>
          </a:r>
          <a:endParaRPr lang="en-US" dirty="0"/>
        </a:p>
      </dgm:t>
    </dgm:pt>
    <dgm:pt modelId="{5DD8ACB1-FBBE-4AD7-9650-D2034AB12CEA}" type="parTrans" cxnId="{FF9E0E10-6EEE-4782-B9AC-0BC4139CE594}">
      <dgm:prSet/>
      <dgm:spPr/>
      <dgm:t>
        <a:bodyPr/>
        <a:lstStyle/>
        <a:p>
          <a:endParaRPr lang="en-US"/>
        </a:p>
      </dgm:t>
    </dgm:pt>
    <dgm:pt modelId="{7ABC5DE9-059D-4BFB-89A3-DACF370284A4}" type="sibTrans" cxnId="{FF9E0E10-6EEE-4782-B9AC-0BC4139CE594}">
      <dgm:prSet/>
      <dgm:spPr/>
      <dgm:t>
        <a:bodyPr/>
        <a:lstStyle/>
        <a:p>
          <a:endParaRPr lang="en-US"/>
        </a:p>
      </dgm:t>
    </dgm:pt>
    <dgm:pt modelId="{0552761A-8A40-4067-BBD1-A46643A8E064}" type="pres">
      <dgm:prSet presAssocID="{2C1E5540-DE5B-47D2-9E8C-696D4EA204AD}" presName="root" presStyleCnt="0">
        <dgm:presLayoutVars>
          <dgm:dir/>
          <dgm:resizeHandles val="exact"/>
        </dgm:presLayoutVars>
      </dgm:prSet>
      <dgm:spPr/>
    </dgm:pt>
    <dgm:pt modelId="{F77426F7-4F4D-4C07-8EC3-23F677F72FBC}" type="pres">
      <dgm:prSet presAssocID="{0887A44B-862E-4860-9017-27ECCB0C9346}" presName="compNode" presStyleCnt="0"/>
      <dgm:spPr/>
    </dgm:pt>
    <dgm:pt modelId="{8A4413D8-0506-4AAA-9267-F787E544BCBC}" type="pres">
      <dgm:prSet presAssocID="{0887A44B-862E-4860-9017-27ECCB0C9346}" presName="iconBgRect" presStyleLbl="bgShp" presStyleIdx="0" presStyleCnt="3"/>
      <dgm:spPr/>
    </dgm:pt>
    <dgm:pt modelId="{C6E6A981-9E28-4495-8ADA-B089083E382E}" type="pres">
      <dgm:prSet presAssocID="{0887A44B-862E-4860-9017-27ECCB0C934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ight Pointing Backhand Index"/>
        </a:ext>
      </dgm:extLst>
    </dgm:pt>
    <dgm:pt modelId="{575004CF-8609-4261-93CB-465938E71E5B}" type="pres">
      <dgm:prSet presAssocID="{0887A44B-862E-4860-9017-27ECCB0C9346}" presName="spaceRect" presStyleCnt="0"/>
      <dgm:spPr/>
    </dgm:pt>
    <dgm:pt modelId="{8C32494C-21D5-472E-90B4-10D8054EB1F1}" type="pres">
      <dgm:prSet presAssocID="{0887A44B-862E-4860-9017-27ECCB0C9346}" presName="textRect" presStyleLbl="revTx" presStyleIdx="0" presStyleCnt="3">
        <dgm:presLayoutVars>
          <dgm:chMax val="1"/>
          <dgm:chPref val="1"/>
        </dgm:presLayoutVars>
      </dgm:prSet>
      <dgm:spPr/>
    </dgm:pt>
    <dgm:pt modelId="{A696D375-063E-4462-9A56-EC2DC4303B1A}" type="pres">
      <dgm:prSet presAssocID="{36F734FB-27EC-42F3-AE41-F602768A6DED}" presName="sibTrans" presStyleCnt="0"/>
      <dgm:spPr/>
    </dgm:pt>
    <dgm:pt modelId="{48EF43F4-B7EE-4752-A5EB-354DEDF91AC3}" type="pres">
      <dgm:prSet presAssocID="{B687166F-9552-4B1C-BD90-FB4EC4629914}" presName="compNode" presStyleCnt="0"/>
      <dgm:spPr/>
    </dgm:pt>
    <dgm:pt modelId="{75E8C6BE-5000-4366-822B-66F9F8D5C3FD}" type="pres">
      <dgm:prSet presAssocID="{B687166F-9552-4B1C-BD90-FB4EC4629914}" presName="iconBgRect" presStyleLbl="bgShp" presStyleIdx="1" presStyleCnt="3"/>
      <dgm:spPr/>
    </dgm:pt>
    <dgm:pt modelId="{177A6862-C89B-4524-B06E-78B01DFB0C16}" type="pres">
      <dgm:prSet presAssocID="{B687166F-9552-4B1C-BD90-FB4EC462991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wnload"/>
        </a:ext>
      </dgm:extLst>
    </dgm:pt>
    <dgm:pt modelId="{15EAE6E3-C523-47A9-9DFD-32D03D0532E4}" type="pres">
      <dgm:prSet presAssocID="{B687166F-9552-4B1C-BD90-FB4EC4629914}" presName="spaceRect" presStyleCnt="0"/>
      <dgm:spPr/>
    </dgm:pt>
    <dgm:pt modelId="{9CB7DB73-FA34-481A-AEFD-C192A84DFD15}" type="pres">
      <dgm:prSet presAssocID="{B687166F-9552-4B1C-BD90-FB4EC4629914}" presName="textRect" presStyleLbl="revTx" presStyleIdx="1" presStyleCnt="3">
        <dgm:presLayoutVars>
          <dgm:chMax val="1"/>
          <dgm:chPref val="1"/>
        </dgm:presLayoutVars>
      </dgm:prSet>
      <dgm:spPr/>
    </dgm:pt>
    <dgm:pt modelId="{AF83BED8-0319-40DC-89B6-6CA13D15F913}" type="pres">
      <dgm:prSet presAssocID="{41B5541B-85A4-418C-B38A-8A96204068F0}" presName="sibTrans" presStyleCnt="0"/>
      <dgm:spPr/>
    </dgm:pt>
    <dgm:pt modelId="{796B65BD-4070-49F1-80A8-0DABB77779F9}" type="pres">
      <dgm:prSet presAssocID="{263ACA55-CF2A-47DC-AEA8-6D142A1D4A86}" presName="compNode" presStyleCnt="0"/>
      <dgm:spPr/>
    </dgm:pt>
    <dgm:pt modelId="{991E8EE5-EA07-4F3B-92D4-47246F11218F}" type="pres">
      <dgm:prSet presAssocID="{263ACA55-CF2A-47DC-AEA8-6D142A1D4A86}" presName="iconBgRect" presStyleLbl="bgShp" presStyleIdx="2" presStyleCnt="3"/>
      <dgm:spPr/>
    </dgm:pt>
    <dgm:pt modelId="{A3154540-FDB3-4526-8161-F9F7A4248ECD}" type="pres">
      <dgm:prSet presAssocID="{263ACA55-CF2A-47DC-AEA8-6D142A1D4A86}" presName="iconRect" presStyleLbl="node1" presStyleIdx="2" presStyleCnt="3" custLinFactNeighborX="6931" custLinFactNeighborY="842"/>
      <dgm:spPr>
        <a:ln>
          <a:noFill/>
        </a:ln>
      </dgm:spPr>
    </dgm:pt>
    <dgm:pt modelId="{D7481C4C-C795-45BD-8E27-0BFEB03AEF55}" type="pres">
      <dgm:prSet presAssocID="{263ACA55-CF2A-47DC-AEA8-6D142A1D4A86}" presName="spaceRect" presStyleCnt="0"/>
      <dgm:spPr/>
    </dgm:pt>
    <dgm:pt modelId="{D0DD9203-D0F3-4D58-A364-C2C21EB82139}" type="pres">
      <dgm:prSet presAssocID="{263ACA55-CF2A-47DC-AEA8-6D142A1D4A86}" presName="textRect" presStyleLbl="revTx" presStyleIdx="2" presStyleCnt="3">
        <dgm:presLayoutVars>
          <dgm:chMax val="1"/>
          <dgm:chPref val="1"/>
        </dgm:presLayoutVars>
      </dgm:prSet>
      <dgm:spPr/>
    </dgm:pt>
  </dgm:ptLst>
  <dgm:cxnLst>
    <dgm:cxn modelId="{FF9E0E10-6EEE-4782-B9AC-0BC4139CE594}" srcId="{2C1E5540-DE5B-47D2-9E8C-696D4EA204AD}" destId="{263ACA55-CF2A-47DC-AEA8-6D142A1D4A86}" srcOrd="2" destOrd="0" parTransId="{5DD8ACB1-FBBE-4AD7-9650-D2034AB12CEA}" sibTransId="{7ABC5DE9-059D-4BFB-89A3-DACF370284A4}"/>
    <dgm:cxn modelId="{7027712A-39D9-440F-B199-610CD17A7027}" type="presOf" srcId="{263ACA55-CF2A-47DC-AEA8-6D142A1D4A86}" destId="{D0DD9203-D0F3-4D58-A364-C2C21EB82139}" srcOrd="0" destOrd="0" presId="urn:microsoft.com/office/officeart/2018/5/layout/IconCircleLabelList"/>
    <dgm:cxn modelId="{4F206E3F-2E17-4A96-B626-53E039963A07}" type="presOf" srcId="{0887A44B-862E-4860-9017-27ECCB0C9346}" destId="{8C32494C-21D5-472E-90B4-10D8054EB1F1}" srcOrd="0" destOrd="0" presId="urn:microsoft.com/office/officeart/2018/5/layout/IconCircleLabelList"/>
    <dgm:cxn modelId="{2E04845D-B81F-436E-9CD9-40B1BDB5729B}" type="presOf" srcId="{2C1E5540-DE5B-47D2-9E8C-696D4EA204AD}" destId="{0552761A-8A40-4067-BBD1-A46643A8E064}" srcOrd="0" destOrd="0" presId="urn:microsoft.com/office/officeart/2018/5/layout/IconCircleLabelList"/>
    <dgm:cxn modelId="{43C06AA0-E612-4552-A0DB-94BDDFD5B48A}" srcId="{2C1E5540-DE5B-47D2-9E8C-696D4EA204AD}" destId="{B687166F-9552-4B1C-BD90-FB4EC4629914}" srcOrd="1" destOrd="0" parTransId="{38AC4ADD-2E61-49FE-AEAA-FDC2D70D2230}" sibTransId="{41B5541B-85A4-418C-B38A-8A96204068F0}"/>
    <dgm:cxn modelId="{13924EA8-7E0A-4EB3-8C94-9A861C1D3661}" type="presOf" srcId="{B687166F-9552-4B1C-BD90-FB4EC4629914}" destId="{9CB7DB73-FA34-481A-AEFD-C192A84DFD15}" srcOrd="0" destOrd="0" presId="urn:microsoft.com/office/officeart/2018/5/layout/IconCircleLabelList"/>
    <dgm:cxn modelId="{EEF8FCD8-4819-4BD7-A260-6A877AA9DAB4}" srcId="{2C1E5540-DE5B-47D2-9E8C-696D4EA204AD}" destId="{0887A44B-862E-4860-9017-27ECCB0C9346}" srcOrd="0" destOrd="0" parTransId="{B5FA25F0-22AB-4D17-AB03-2483709E694D}" sibTransId="{36F734FB-27EC-42F3-AE41-F602768A6DED}"/>
    <dgm:cxn modelId="{06E84750-C924-4366-9659-99F75EF4593E}" type="presParOf" srcId="{0552761A-8A40-4067-BBD1-A46643A8E064}" destId="{F77426F7-4F4D-4C07-8EC3-23F677F72FBC}" srcOrd="0" destOrd="0" presId="urn:microsoft.com/office/officeart/2018/5/layout/IconCircleLabelList"/>
    <dgm:cxn modelId="{9522292D-B917-4257-8783-98C914164B58}" type="presParOf" srcId="{F77426F7-4F4D-4C07-8EC3-23F677F72FBC}" destId="{8A4413D8-0506-4AAA-9267-F787E544BCBC}" srcOrd="0" destOrd="0" presId="urn:microsoft.com/office/officeart/2018/5/layout/IconCircleLabelList"/>
    <dgm:cxn modelId="{4DA0FB00-727F-455A-B786-71C385748923}" type="presParOf" srcId="{F77426F7-4F4D-4C07-8EC3-23F677F72FBC}" destId="{C6E6A981-9E28-4495-8ADA-B089083E382E}" srcOrd="1" destOrd="0" presId="urn:microsoft.com/office/officeart/2018/5/layout/IconCircleLabelList"/>
    <dgm:cxn modelId="{65CEECBF-D8C6-478E-814D-D9ECEC04BD53}" type="presParOf" srcId="{F77426F7-4F4D-4C07-8EC3-23F677F72FBC}" destId="{575004CF-8609-4261-93CB-465938E71E5B}" srcOrd="2" destOrd="0" presId="urn:microsoft.com/office/officeart/2018/5/layout/IconCircleLabelList"/>
    <dgm:cxn modelId="{D9E219E3-5FCE-4CE7-876D-1FAE3FEAB9EE}" type="presParOf" srcId="{F77426F7-4F4D-4C07-8EC3-23F677F72FBC}" destId="{8C32494C-21D5-472E-90B4-10D8054EB1F1}" srcOrd="3" destOrd="0" presId="urn:microsoft.com/office/officeart/2018/5/layout/IconCircleLabelList"/>
    <dgm:cxn modelId="{6B5AA7AC-CB27-4F8D-9D7A-BD71AB043D6B}" type="presParOf" srcId="{0552761A-8A40-4067-BBD1-A46643A8E064}" destId="{A696D375-063E-4462-9A56-EC2DC4303B1A}" srcOrd="1" destOrd="0" presId="urn:microsoft.com/office/officeart/2018/5/layout/IconCircleLabelList"/>
    <dgm:cxn modelId="{C0C7CD94-E676-408D-A919-6ED1211E4C23}" type="presParOf" srcId="{0552761A-8A40-4067-BBD1-A46643A8E064}" destId="{48EF43F4-B7EE-4752-A5EB-354DEDF91AC3}" srcOrd="2" destOrd="0" presId="urn:microsoft.com/office/officeart/2018/5/layout/IconCircleLabelList"/>
    <dgm:cxn modelId="{CF75E242-686C-4EB3-80E2-BADF6BDEBB20}" type="presParOf" srcId="{48EF43F4-B7EE-4752-A5EB-354DEDF91AC3}" destId="{75E8C6BE-5000-4366-822B-66F9F8D5C3FD}" srcOrd="0" destOrd="0" presId="urn:microsoft.com/office/officeart/2018/5/layout/IconCircleLabelList"/>
    <dgm:cxn modelId="{D5CF8497-BA0E-4104-A27F-2D423FF906DD}" type="presParOf" srcId="{48EF43F4-B7EE-4752-A5EB-354DEDF91AC3}" destId="{177A6862-C89B-4524-B06E-78B01DFB0C16}" srcOrd="1" destOrd="0" presId="urn:microsoft.com/office/officeart/2018/5/layout/IconCircleLabelList"/>
    <dgm:cxn modelId="{F5A815D5-9809-4189-9334-F47428D53699}" type="presParOf" srcId="{48EF43F4-B7EE-4752-A5EB-354DEDF91AC3}" destId="{15EAE6E3-C523-47A9-9DFD-32D03D0532E4}" srcOrd="2" destOrd="0" presId="urn:microsoft.com/office/officeart/2018/5/layout/IconCircleLabelList"/>
    <dgm:cxn modelId="{C0262AE6-0FDB-480D-B3CD-0A1FEEDCF263}" type="presParOf" srcId="{48EF43F4-B7EE-4752-A5EB-354DEDF91AC3}" destId="{9CB7DB73-FA34-481A-AEFD-C192A84DFD15}" srcOrd="3" destOrd="0" presId="urn:microsoft.com/office/officeart/2018/5/layout/IconCircleLabelList"/>
    <dgm:cxn modelId="{38F25303-23A8-468E-A62B-32085496DAE5}" type="presParOf" srcId="{0552761A-8A40-4067-BBD1-A46643A8E064}" destId="{AF83BED8-0319-40DC-89B6-6CA13D15F913}" srcOrd="3" destOrd="0" presId="urn:microsoft.com/office/officeart/2018/5/layout/IconCircleLabelList"/>
    <dgm:cxn modelId="{42AFCA30-0EB1-4CD0-B5B0-E9C23A1599A7}" type="presParOf" srcId="{0552761A-8A40-4067-BBD1-A46643A8E064}" destId="{796B65BD-4070-49F1-80A8-0DABB77779F9}" srcOrd="4" destOrd="0" presId="urn:microsoft.com/office/officeart/2018/5/layout/IconCircleLabelList"/>
    <dgm:cxn modelId="{D2DF127F-9B7A-49B9-9800-19A407486482}" type="presParOf" srcId="{796B65BD-4070-49F1-80A8-0DABB77779F9}" destId="{991E8EE5-EA07-4F3B-92D4-47246F11218F}" srcOrd="0" destOrd="0" presId="urn:microsoft.com/office/officeart/2018/5/layout/IconCircleLabelList"/>
    <dgm:cxn modelId="{1F6D5350-5041-4F33-9A7C-096C31FD9897}" type="presParOf" srcId="{796B65BD-4070-49F1-80A8-0DABB77779F9}" destId="{A3154540-FDB3-4526-8161-F9F7A4248ECD}" srcOrd="1" destOrd="0" presId="urn:microsoft.com/office/officeart/2018/5/layout/IconCircleLabelList"/>
    <dgm:cxn modelId="{5775E927-5A65-40EB-AB60-4352904C3C41}" type="presParOf" srcId="{796B65BD-4070-49F1-80A8-0DABB77779F9}" destId="{D7481C4C-C795-45BD-8E27-0BFEB03AEF55}" srcOrd="2" destOrd="0" presId="urn:microsoft.com/office/officeart/2018/5/layout/IconCircleLabelList"/>
    <dgm:cxn modelId="{B76209CA-BBA0-4C32-9968-C3D25AFC9407}" type="presParOf" srcId="{796B65BD-4070-49F1-80A8-0DABB77779F9}" destId="{D0DD9203-D0F3-4D58-A364-C2C21EB82139}"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DC6786-A930-4AC4-A80E-4CD12A346F17}">
      <dsp:nvSpPr>
        <dsp:cNvPr id="0" name=""/>
        <dsp:cNvSpPr/>
      </dsp:nvSpPr>
      <dsp:spPr>
        <a:xfrm>
          <a:off x="711300" y="154964"/>
          <a:ext cx="2196000" cy="219600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8FD6DC-417B-4EFC-A784-A05303FDDDEF}">
      <dsp:nvSpPr>
        <dsp:cNvPr id="0" name=""/>
        <dsp:cNvSpPr/>
      </dsp:nvSpPr>
      <dsp:spPr>
        <a:xfrm>
          <a:off x="1179300" y="622964"/>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1E17DF1-2C98-47C3-931C-081A9CAD9D59}">
      <dsp:nvSpPr>
        <dsp:cNvPr id="0" name=""/>
        <dsp:cNvSpPr/>
      </dsp:nvSpPr>
      <dsp:spPr>
        <a:xfrm>
          <a:off x="9300" y="3034964"/>
          <a:ext cx="3600000" cy="772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defRPr cap="all"/>
          </a:pPr>
          <a:r>
            <a:rPr lang="en-US" sz="2800" kern="1200" cap="none" dirty="0">
              <a:latin typeface="Lucida Sans" panose="020B0602030504020204" pitchFamily="34" charset="0"/>
            </a:rPr>
            <a:t>Recording this Session</a:t>
          </a:r>
        </a:p>
      </dsp:txBody>
      <dsp:txXfrm>
        <a:off x="9300" y="3034964"/>
        <a:ext cx="3600000" cy="772470"/>
      </dsp:txXfrm>
    </dsp:sp>
    <dsp:sp modelId="{4250E960-29C2-4C27-AD98-6975688155E7}">
      <dsp:nvSpPr>
        <dsp:cNvPr id="0" name=""/>
        <dsp:cNvSpPr/>
      </dsp:nvSpPr>
      <dsp:spPr>
        <a:xfrm>
          <a:off x="4941300" y="154964"/>
          <a:ext cx="2196000" cy="219600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07279A-3A5E-49FD-929B-26AD70DD4204}">
      <dsp:nvSpPr>
        <dsp:cNvPr id="0" name=""/>
        <dsp:cNvSpPr/>
      </dsp:nvSpPr>
      <dsp:spPr>
        <a:xfrm>
          <a:off x="5409300" y="622964"/>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2E5C28E-975C-4C71-8892-67809CEB9A67}">
      <dsp:nvSpPr>
        <dsp:cNvPr id="0" name=""/>
        <dsp:cNvSpPr/>
      </dsp:nvSpPr>
      <dsp:spPr>
        <a:xfrm>
          <a:off x="4239300" y="3034964"/>
          <a:ext cx="3600000" cy="772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defRPr cap="all"/>
          </a:pPr>
          <a:r>
            <a:rPr lang="en-US" sz="2800" kern="1200" cap="none" dirty="0">
              <a:latin typeface="Lucida Sans" panose="020B0602030504020204" pitchFamily="34" charset="0"/>
            </a:rPr>
            <a:t>Certificate</a:t>
          </a:r>
          <a:r>
            <a:rPr lang="en-US" sz="2800" kern="1200" cap="none" dirty="0"/>
            <a:t> </a:t>
          </a:r>
          <a:r>
            <a:rPr lang="en-US" sz="2800" kern="1200" dirty="0"/>
            <a:t>&amp; </a:t>
          </a:r>
          <a:r>
            <a:rPr lang="en-US" sz="2800" kern="1200" cap="none" dirty="0">
              <a:latin typeface="Lucida Sans" panose="020B0602030504020204" pitchFamily="34" charset="0"/>
            </a:rPr>
            <a:t>Evaluation</a:t>
          </a:r>
          <a:endParaRPr lang="en-US" sz="2800" kern="1200" dirty="0">
            <a:latin typeface="Lucida Sans" panose="020B0602030504020204" pitchFamily="34" charset="0"/>
          </a:endParaRPr>
        </a:p>
      </dsp:txBody>
      <dsp:txXfrm>
        <a:off x="4239300" y="3034964"/>
        <a:ext cx="3600000" cy="7724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BE9AB4-5AC2-403C-855F-B5174174B769}">
      <dsp:nvSpPr>
        <dsp:cNvPr id="0" name=""/>
        <dsp:cNvSpPr/>
      </dsp:nvSpPr>
      <dsp:spPr>
        <a:xfrm>
          <a:off x="0" y="1805"/>
          <a:ext cx="86868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8B6521-19CC-4329-BE99-C712BD3F3028}">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3A8DA4-3F2E-4E12-B4AF-767858C27AA6}">
      <dsp:nvSpPr>
        <dsp:cNvPr id="0" name=""/>
        <dsp:cNvSpPr/>
      </dsp:nvSpPr>
      <dsp:spPr>
        <a:xfrm>
          <a:off x="1057183" y="1805"/>
          <a:ext cx="76296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b="0" i="0" kern="1200" dirty="0">
              <a:latin typeface="Lucida Sans" panose="020B0602030504020204" pitchFamily="34" charset="0"/>
            </a:rPr>
            <a:t>February 2</a:t>
          </a:r>
          <a:r>
            <a:rPr lang="en-US" sz="2200" b="0" i="0" kern="1200" baseline="30000" dirty="0">
              <a:latin typeface="Lucida Sans" panose="020B0602030504020204" pitchFamily="34" charset="0"/>
            </a:rPr>
            <a:t>nd</a:t>
          </a:r>
          <a:r>
            <a:rPr lang="en-US" sz="2200" b="0" i="0" kern="1200" dirty="0">
              <a:latin typeface="Lucida Sans" panose="020B0602030504020204" pitchFamily="34" charset="0"/>
            </a:rPr>
            <a:t> – Strategies for Preparing and Delivering Effective Presentations for FCC Providers</a:t>
          </a:r>
          <a:endParaRPr lang="en-US" sz="2200" kern="1200" dirty="0">
            <a:latin typeface="Lucida Sans" panose="020B0602030504020204" pitchFamily="34" charset="0"/>
          </a:endParaRPr>
        </a:p>
      </dsp:txBody>
      <dsp:txXfrm>
        <a:off x="1057183" y="1805"/>
        <a:ext cx="7629616" cy="915310"/>
      </dsp:txXfrm>
    </dsp:sp>
    <dsp:sp modelId="{37A8BADC-449E-4274-BBA0-8E0DE637C44F}">
      <dsp:nvSpPr>
        <dsp:cNvPr id="0" name=""/>
        <dsp:cNvSpPr/>
      </dsp:nvSpPr>
      <dsp:spPr>
        <a:xfrm>
          <a:off x="0" y="1142548"/>
          <a:ext cx="86868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CA8F13-5B38-4D0E-9A67-E2B38E2A7E06}">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6D8586-8C5A-4B19-A70A-7AB563A13049}">
      <dsp:nvSpPr>
        <dsp:cNvPr id="0" name=""/>
        <dsp:cNvSpPr/>
      </dsp:nvSpPr>
      <dsp:spPr>
        <a:xfrm flipH="1">
          <a:off x="1057183" y="1145944"/>
          <a:ext cx="76296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b="0" i="0" kern="1200" dirty="0">
              <a:latin typeface="Lucida Sans" panose="020B0602030504020204" pitchFamily="34" charset="0"/>
            </a:rPr>
            <a:t>February 9</a:t>
          </a:r>
          <a:r>
            <a:rPr lang="en-US" sz="2200" b="0" i="0" kern="1200" baseline="30000" dirty="0">
              <a:latin typeface="Lucida Sans" panose="020B0602030504020204" pitchFamily="34" charset="0"/>
            </a:rPr>
            <a:t>th</a:t>
          </a:r>
          <a:r>
            <a:rPr lang="en-US" sz="2200" b="0" i="0" kern="1200" dirty="0">
              <a:latin typeface="Lucida Sans" panose="020B0602030504020204" pitchFamily="34" charset="0"/>
            </a:rPr>
            <a:t>  – Managing Infectious Diseases in FCC</a:t>
          </a:r>
          <a:endParaRPr lang="en-US" sz="2200" kern="1200" dirty="0">
            <a:latin typeface="Lucida Sans" panose="020B0602030504020204" pitchFamily="34" charset="0"/>
          </a:endParaRPr>
        </a:p>
      </dsp:txBody>
      <dsp:txXfrm>
        <a:off x="1057183" y="1145944"/>
        <a:ext cx="7629616" cy="915310"/>
      </dsp:txXfrm>
    </dsp:sp>
    <dsp:sp modelId="{24C1D85E-ACE8-405E-A216-A57FAACCAE1F}">
      <dsp:nvSpPr>
        <dsp:cNvPr id="0" name=""/>
        <dsp:cNvSpPr/>
      </dsp:nvSpPr>
      <dsp:spPr>
        <a:xfrm>
          <a:off x="0" y="2290082"/>
          <a:ext cx="86868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C09A8E-58BA-4C0E-8A3E-E7174D57E625}">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08C503-4BDB-4037-AF90-46CDFE7C8AEC}">
      <dsp:nvSpPr>
        <dsp:cNvPr id="0" name=""/>
        <dsp:cNvSpPr/>
      </dsp:nvSpPr>
      <dsp:spPr>
        <a:xfrm>
          <a:off x="1057183" y="2290082"/>
          <a:ext cx="76296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dirty="0">
              <a:latin typeface="Lucida Sans" panose="020B0602030504020204" pitchFamily="34" charset="0"/>
            </a:rPr>
            <a:t>February 16</a:t>
          </a:r>
          <a:r>
            <a:rPr lang="en-US" sz="2200" kern="1200" baseline="30000" dirty="0">
              <a:latin typeface="Lucida Sans" panose="020B0602030504020204" pitchFamily="34" charset="0"/>
            </a:rPr>
            <a:t>th </a:t>
          </a:r>
          <a:r>
            <a:rPr lang="en-US" sz="2200" b="0" i="0" kern="1200" dirty="0">
              <a:latin typeface="Lucida Sans" panose="020B0602030504020204" pitchFamily="34" charset="0"/>
            </a:rPr>
            <a:t>- Home safety: Indoors</a:t>
          </a:r>
          <a:endParaRPr lang="en-US" sz="2200" kern="1200" dirty="0">
            <a:latin typeface="Lucida Sans" panose="020B0602030504020204" pitchFamily="34" charset="0"/>
          </a:endParaRPr>
        </a:p>
      </dsp:txBody>
      <dsp:txXfrm>
        <a:off x="1057183" y="2290082"/>
        <a:ext cx="7629616" cy="915310"/>
      </dsp:txXfrm>
    </dsp:sp>
    <dsp:sp modelId="{BA4BEA09-EB71-43EA-BC3F-67A3ABC77548}">
      <dsp:nvSpPr>
        <dsp:cNvPr id="0" name=""/>
        <dsp:cNvSpPr/>
      </dsp:nvSpPr>
      <dsp:spPr>
        <a:xfrm>
          <a:off x="0" y="3429004"/>
          <a:ext cx="86868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596F03-3EE5-4268-9112-C9E46FC18897}">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CC7DD8-2C47-41F6-95CC-5DC9E6978FF1}">
      <dsp:nvSpPr>
        <dsp:cNvPr id="0" name=""/>
        <dsp:cNvSpPr/>
      </dsp:nvSpPr>
      <dsp:spPr>
        <a:xfrm>
          <a:off x="1057183" y="3434221"/>
          <a:ext cx="76296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b="0" i="0" kern="1200" dirty="0">
              <a:latin typeface="Lucida Sans" panose="020B0602030504020204" pitchFamily="34" charset="0"/>
            </a:rPr>
            <a:t>February 23</a:t>
          </a:r>
          <a:r>
            <a:rPr lang="en-US" sz="2200" b="0" i="0" kern="1200" baseline="30000" dirty="0">
              <a:latin typeface="Lucida Sans" panose="020B0602030504020204" pitchFamily="34" charset="0"/>
            </a:rPr>
            <a:t>rd</a:t>
          </a:r>
          <a:r>
            <a:rPr lang="en-US" sz="2200" b="0" i="0" kern="1200" dirty="0">
              <a:latin typeface="Lucida Sans" panose="020B0602030504020204" pitchFamily="34" charset="0"/>
            </a:rPr>
            <a:t> - Home safety: Outdoors</a:t>
          </a:r>
          <a:endParaRPr lang="en-US" sz="2200" kern="1200" dirty="0">
            <a:latin typeface="Lucida Sans" panose="020B0602030504020204" pitchFamily="34" charset="0"/>
          </a:endParaRPr>
        </a:p>
      </dsp:txBody>
      <dsp:txXfrm>
        <a:off x="1057183" y="3434221"/>
        <a:ext cx="7629616" cy="9153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C89C34-D57E-405C-9176-5F13D8C98E69}">
      <dsp:nvSpPr>
        <dsp:cNvPr id="0" name=""/>
        <dsp:cNvSpPr/>
      </dsp:nvSpPr>
      <dsp:spPr>
        <a:xfrm>
          <a:off x="0" y="241458"/>
          <a:ext cx="2371724" cy="142303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Lucida Sans" panose="020B0602030504020204" pitchFamily="34" charset="0"/>
            </a:rPr>
            <a:t>Motor vehicle crashes</a:t>
          </a:r>
        </a:p>
      </dsp:txBody>
      <dsp:txXfrm>
        <a:off x="0" y="241458"/>
        <a:ext cx="2371724" cy="1423035"/>
      </dsp:txXfrm>
    </dsp:sp>
    <dsp:sp modelId="{1097BC9E-EB47-4A8E-9AC7-3A816B981DDF}">
      <dsp:nvSpPr>
        <dsp:cNvPr id="0" name=""/>
        <dsp:cNvSpPr/>
      </dsp:nvSpPr>
      <dsp:spPr>
        <a:xfrm>
          <a:off x="2608897" y="241458"/>
          <a:ext cx="2371724" cy="142303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latin typeface="Lucida Sans" panose="020B0602030504020204" pitchFamily="34" charset="0"/>
            </a:rPr>
            <a:t>Suffocation</a:t>
          </a:r>
        </a:p>
      </dsp:txBody>
      <dsp:txXfrm>
        <a:off x="2608897" y="241458"/>
        <a:ext cx="2371724" cy="1423035"/>
      </dsp:txXfrm>
    </dsp:sp>
    <dsp:sp modelId="{65B71C1D-9A33-4041-979B-B456231F9410}">
      <dsp:nvSpPr>
        <dsp:cNvPr id="0" name=""/>
        <dsp:cNvSpPr/>
      </dsp:nvSpPr>
      <dsp:spPr>
        <a:xfrm>
          <a:off x="5217794" y="241458"/>
          <a:ext cx="2371724" cy="142303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Lucida Sans" panose="020B0602030504020204" pitchFamily="34" charset="0"/>
            </a:rPr>
            <a:t>Drowning</a:t>
          </a:r>
        </a:p>
      </dsp:txBody>
      <dsp:txXfrm>
        <a:off x="5217794" y="241458"/>
        <a:ext cx="2371724" cy="1423035"/>
      </dsp:txXfrm>
    </dsp:sp>
    <dsp:sp modelId="{17C7B338-064F-46BB-B702-66C7F029D8C5}">
      <dsp:nvSpPr>
        <dsp:cNvPr id="0" name=""/>
        <dsp:cNvSpPr/>
      </dsp:nvSpPr>
      <dsp:spPr>
        <a:xfrm>
          <a:off x="0" y="1901666"/>
          <a:ext cx="2371724" cy="142303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Lucida Sans" panose="020B0602030504020204" pitchFamily="34" charset="0"/>
            </a:rPr>
            <a:t>Poisoning</a:t>
          </a:r>
        </a:p>
      </dsp:txBody>
      <dsp:txXfrm>
        <a:off x="0" y="1901666"/>
        <a:ext cx="2371724" cy="1423035"/>
      </dsp:txXfrm>
    </dsp:sp>
    <dsp:sp modelId="{EAF63FB6-8557-4314-82AE-92B68A93924C}">
      <dsp:nvSpPr>
        <dsp:cNvPr id="0" name=""/>
        <dsp:cNvSpPr/>
      </dsp:nvSpPr>
      <dsp:spPr>
        <a:xfrm>
          <a:off x="2608897" y="1901666"/>
          <a:ext cx="2371724" cy="142303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Lucida Sans" panose="020B0602030504020204" pitchFamily="34" charset="0"/>
            </a:rPr>
            <a:t>Fire/Burn</a:t>
          </a:r>
        </a:p>
      </dsp:txBody>
      <dsp:txXfrm>
        <a:off x="2608897" y="1901666"/>
        <a:ext cx="2371724" cy="1423035"/>
      </dsp:txXfrm>
    </dsp:sp>
    <dsp:sp modelId="{1FCAC482-9E1E-4848-B38C-85263177D273}">
      <dsp:nvSpPr>
        <dsp:cNvPr id="0" name=""/>
        <dsp:cNvSpPr/>
      </dsp:nvSpPr>
      <dsp:spPr>
        <a:xfrm>
          <a:off x="5217794" y="1901666"/>
          <a:ext cx="2371724" cy="142303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Lucida Sans" panose="020B0602030504020204" pitchFamily="34" charset="0"/>
            </a:rPr>
            <a:t>Falls</a:t>
          </a:r>
        </a:p>
      </dsp:txBody>
      <dsp:txXfrm>
        <a:off x="5217794" y="1901666"/>
        <a:ext cx="2371724" cy="14230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896A4D-BF21-4335-BA8B-DCC4F4FB660D}">
      <dsp:nvSpPr>
        <dsp:cNvPr id="0" name=""/>
        <dsp:cNvSpPr/>
      </dsp:nvSpPr>
      <dsp:spPr>
        <a:xfrm>
          <a:off x="1157287" y="122237"/>
          <a:ext cx="2314575" cy="2314575"/>
        </a:xfrm>
        <a:prstGeom prst="triangl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Child</a:t>
          </a:r>
        </a:p>
      </dsp:txBody>
      <dsp:txXfrm>
        <a:off x="1735931" y="1279525"/>
        <a:ext cx="1157287" cy="1157287"/>
      </dsp:txXfrm>
    </dsp:sp>
    <dsp:sp modelId="{D06D7914-BD5A-4F48-9DB1-73DA1EE3D682}">
      <dsp:nvSpPr>
        <dsp:cNvPr id="0" name=""/>
        <dsp:cNvSpPr/>
      </dsp:nvSpPr>
      <dsp:spPr>
        <a:xfrm>
          <a:off x="0" y="2436812"/>
          <a:ext cx="2314575" cy="2314575"/>
        </a:xfrm>
        <a:prstGeom prst="triangl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Environment</a:t>
          </a:r>
        </a:p>
      </dsp:txBody>
      <dsp:txXfrm>
        <a:off x="578644" y="3594100"/>
        <a:ext cx="1157287" cy="1157287"/>
      </dsp:txXfrm>
    </dsp:sp>
    <dsp:sp modelId="{8D7EC9EF-1ACE-4A60-9645-475B0021CF24}">
      <dsp:nvSpPr>
        <dsp:cNvPr id="0" name=""/>
        <dsp:cNvSpPr/>
      </dsp:nvSpPr>
      <dsp:spPr>
        <a:xfrm rot="10800000">
          <a:off x="1157287" y="2436812"/>
          <a:ext cx="2314575" cy="2314575"/>
        </a:xfrm>
        <a:prstGeom prst="triangl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1735931" y="2436812"/>
        <a:ext cx="1157287" cy="1157287"/>
      </dsp:txXfrm>
    </dsp:sp>
    <dsp:sp modelId="{D35A5DB4-942A-460C-B62B-A65A13B2C95C}">
      <dsp:nvSpPr>
        <dsp:cNvPr id="0" name=""/>
        <dsp:cNvSpPr/>
      </dsp:nvSpPr>
      <dsp:spPr>
        <a:xfrm>
          <a:off x="2314575" y="2436812"/>
          <a:ext cx="2314575" cy="2314575"/>
        </a:xfrm>
        <a:prstGeom prst="triangl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Causes</a:t>
          </a:r>
        </a:p>
      </dsp:txBody>
      <dsp:txXfrm>
        <a:off x="2893219" y="3594100"/>
        <a:ext cx="1157287" cy="11572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E6C1B3-E8B5-4FAD-9A26-ED202907C324}">
      <dsp:nvSpPr>
        <dsp:cNvPr id="0" name=""/>
        <dsp:cNvSpPr/>
      </dsp:nvSpPr>
      <dsp:spPr>
        <a:xfrm>
          <a:off x="0" y="255932"/>
          <a:ext cx="4629150" cy="1034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American Academy of Pediatrics Injury Prevention Program </a:t>
          </a:r>
        </a:p>
      </dsp:txBody>
      <dsp:txXfrm>
        <a:off x="50489" y="306421"/>
        <a:ext cx="4528172" cy="933302"/>
      </dsp:txXfrm>
    </dsp:sp>
    <dsp:sp modelId="{E31128A2-D3B3-48B2-AD28-BEE7499D25E3}">
      <dsp:nvSpPr>
        <dsp:cNvPr id="0" name=""/>
        <dsp:cNvSpPr/>
      </dsp:nvSpPr>
      <dsp:spPr>
        <a:xfrm>
          <a:off x="0" y="1365092"/>
          <a:ext cx="4629150" cy="1034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Kidshealth.org </a:t>
          </a:r>
        </a:p>
      </dsp:txBody>
      <dsp:txXfrm>
        <a:off x="50489" y="1415581"/>
        <a:ext cx="4528172" cy="933302"/>
      </dsp:txXfrm>
    </dsp:sp>
    <dsp:sp modelId="{F3A7AC38-0067-48D4-B670-F53E182BA092}">
      <dsp:nvSpPr>
        <dsp:cNvPr id="0" name=""/>
        <dsp:cNvSpPr/>
      </dsp:nvSpPr>
      <dsp:spPr>
        <a:xfrm>
          <a:off x="0" y="2474252"/>
          <a:ext cx="4629150" cy="1034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Massachusetts Department of Public Health</a:t>
          </a:r>
        </a:p>
      </dsp:txBody>
      <dsp:txXfrm>
        <a:off x="50489" y="2524741"/>
        <a:ext cx="4528172" cy="933302"/>
      </dsp:txXfrm>
    </dsp:sp>
    <dsp:sp modelId="{6F65E766-01C3-4C83-B7C0-E3F93C915F5B}">
      <dsp:nvSpPr>
        <dsp:cNvPr id="0" name=""/>
        <dsp:cNvSpPr/>
      </dsp:nvSpPr>
      <dsp:spPr>
        <a:xfrm>
          <a:off x="0" y="3583412"/>
          <a:ext cx="4629150" cy="1034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Minnesota Department of Health </a:t>
          </a:r>
        </a:p>
      </dsp:txBody>
      <dsp:txXfrm>
        <a:off x="50489" y="3633901"/>
        <a:ext cx="4528172" cy="9333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2B065-F95E-4CAF-93F7-BB832F7C5765}">
      <dsp:nvSpPr>
        <dsp:cNvPr id="0" name=""/>
        <dsp:cNvSpPr/>
      </dsp:nvSpPr>
      <dsp:spPr>
        <a:xfrm>
          <a:off x="0" y="568"/>
          <a:ext cx="3943350" cy="133031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62B34F-EF51-4D9C-9A8A-9B61E7BC5823}">
      <dsp:nvSpPr>
        <dsp:cNvPr id="0" name=""/>
        <dsp:cNvSpPr/>
      </dsp:nvSpPr>
      <dsp:spPr>
        <a:xfrm>
          <a:off x="402421" y="299890"/>
          <a:ext cx="731675" cy="7316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A271C7-330F-4780-AFF9-439D1A71110A}">
      <dsp:nvSpPr>
        <dsp:cNvPr id="0" name=""/>
        <dsp:cNvSpPr/>
      </dsp:nvSpPr>
      <dsp:spPr>
        <a:xfrm>
          <a:off x="1536519" y="568"/>
          <a:ext cx="2406830" cy="1330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792" tIns="140792" rIns="140792" bIns="140792" numCol="1" spcCol="1270" anchor="ctr" anchorCtr="0">
          <a:noAutofit/>
        </a:bodyPr>
        <a:lstStyle/>
        <a:p>
          <a:pPr marL="0" lvl="0" indent="0" algn="l" defTabSz="755650">
            <a:lnSpc>
              <a:spcPct val="100000"/>
            </a:lnSpc>
            <a:spcBef>
              <a:spcPct val="0"/>
            </a:spcBef>
            <a:spcAft>
              <a:spcPct val="35000"/>
            </a:spcAft>
            <a:buNone/>
          </a:pPr>
          <a:r>
            <a:rPr lang="en-US" sz="1700" kern="1200" dirty="0"/>
            <a:t>(855) 322 - 2242</a:t>
          </a:r>
        </a:p>
      </dsp:txBody>
      <dsp:txXfrm>
        <a:off x="1536519" y="568"/>
        <a:ext cx="2406830" cy="1330319"/>
      </dsp:txXfrm>
    </dsp:sp>
    <dsp:sp modelId="{7F024CF8-7B25-47A6-B01B-926CEFB2A5E6}">
      <dsp:nvSpPr>
        <dsp:cNvPr id="0" name=""/>
        <dsp:cNvSpPr/>
      </dsp:nvSpPr>
      <dsp:spPr>
        <a:xfrm>
          <a:off x="0" y="1663468"/>
          <a:ext cx="3943350" cy="133031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4E3FA6-D748-48BA-A5E4-45C6E2365B78}">
      <dsp:nvSpPr>
        <dsp:cNvPr id="0" name=""/>
        <dsp:cNvSpPr/>
      </dsp:nvSpPr>
      <dsp:spPr>
        <a:xfrm>
          <a:off x="402421" y="1962790"/>
          <a:ext cx="731675" cy="7316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01D70A-A95C-4697-AE62-6ADE30461327}">
      <dsp:nvSpPr>
        <dsp:cNvPr id="0" name=""/>
        <dsp:cNvSpPr/>
      </dsp:nvSpPr>
      <dsp:spPr>
        <a:xfrm>
          <a:off x="1536519" y="1663468"/>
          <a:ext cx="2406830" cy="1330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792" tIns="140792" rIns="140792" bIns="140792" numCol="1" spcCol="1270" anchor="ctr" anchorCtr="0">
          <a:noAutofit/>
        </a:bodyPr>
        <a:lstStyle/>
        <a:p>
          <a:pPr marL="0" lvl="0" indent="0" algn="l" defTabSz="755650">
            <a:lnSpc>
              <a:spcPct val="100000"/>
            </a:lnSpc>
            <a:spcBef>
              <a:spcPct val="0"/>
            </a:spcBef>
            <a:spcAft>
              <a:spcPct val="35000"/>
            </a:spcAft>
            <a:buNone/>
          </a:pPr>
          <a:r>
            <a:rPr lang="en-US" sz="1700" kern="1200" dirty="0"/>
            <a:t>ctnurses@gmail.com</a:t>
          </a:r>
        </a:p>
      </dsp:txBody>
      <dsp:txXfrm>
        <a:off x="1536519" y="1663468"/>
        <a:ext cx="2406830" cy="1330319"/>
      </dsp:txXfrm>
    </dsp:sp>
    <dsp:sp modelId="{7D4C3E75-D3D6-498A-A7CA-0ED90B11F105}">
      <dsp:nvSpPr>
        <dsp:cNvPr id="0" name=""/>
        <dsp:cNvSpPr/>
      </dsp:nvSpPr>
      <dsp:spPr>
        <a:xfrm>
          <a:off x="0" y="3326367"/>
          <a:ext cx="3943350" cy="133031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ACA159-6846-4C1C-B101-00E0467BB283}">
      <dsp:nvSpPr>
        <dsp:cNvPr id="0" name=""/>
        <dsp:cNvSpPr/>
      </dsp:nvSpPr>
      <dsp:spPr>
        <a:xfrm>
          <a:off x="402421" y="3625689"/>
          <a:ext cx="731675" cy="7316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E82B06-9562-40D7-8568-4934A33A2B17}">
      <dsp:nvSpPr>
        <dsp:cNvPr id="0" name=""/>
        <dsp:cNvSpPr/>
      </dsp:nvSpPr>
      <dsp:spPr>
        <a:xfrm>
          <a:off x="1536519" y="3326367"/>
          <a:ext cx="2406830" cy="1330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792" tIns="140792" rIns="140792" bIns="140792" numCol="1" spcCol="1270" anchor="ctr" anchorCtr="0">
          <a:noAutofit/>
        </a:bodyPr>
        <a:lstStyle/>
        <a:p>
          <a:pPr marL="0" lvl="0" indent="0" algn="l" defTabSz="755650">
            <a:lnSpc>
              <a:spcPct val="100000"/>
            </a:lnSpc>
            <a:spcBef>
              <a:spcPct val="0"/>
            </a:spcBef>
            <a:spcAft>
              <a:spcPct val="35000"/>
            </a:spcAft>
            <a:buNone/>
          </a:pPr>
          <a:r>
            <a:rPr lang="en-US" sz="1700" kern="1200" dirty="0"/>
            <a:t>www.ctnurses.org/FCC</a:t>
          </a:r>
        </a:p>
      </dsp:txBody>
      <dsp:txXfrm>
        <a:off x="1536519" y="3326367"/>
        <a:ext cx="2406830" cy="133031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4413D8-0506-4AAA-9267-F787E544BCBC}">
      <dsp:nvSpPr>
        <dsp:cNvPr id="0" name=""/>
        <dsp:cNvSpPr/>
      </dsp:nvSpPr>
      <dsp:spPr>
        <a:xfrm>
          <a:off x="530099" y="893169"/>
          <a:ext cx="1406812" cy="140681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E6A981-9E28-4495-8ADA-B089083E382E}">
      <dsp:nvSpPr>
        <dsp:cNvPr id="0" name=""/>
        <dsp:cNvSpPr/>
      </dsp:nvSpPr>
      <dsp:spPr>
        <a:xfrm>
          <a:off x="829912" y="1192981"/>
          <a:ext cx="807187" cy="807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32494C-21D5-472E-90B4-10D8054EB1F1}">
      <dsp:nvSpPr>
        <dsp:cNvPr id="0" name=""/>
        <dsp:cNvSpPr/>
      </dsp:nvSpPr>
      <dsp:spPr>
        <a:xfrm>
          <a:off x="80381" y="2738169"/>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b="1" i="1" kern="1200" dirty="0"/>
            <a:t>Click on link  to complete evaluation</a:t>
          </a:r>
        </a:p>
      </dsp:txBody>
      <dsp:txXfrm>
        <a:off x="80381" y="2738169"/>
        <a:ext cx="2306250" cy="720000"/>
      </dsp:txXfrm>
    </dsp:sp>
    <dsp:sp modelId="{75E8C6BE-5000-4366-822B-66F9F8D5C3FD}">
      <dsp:nvSpPr>
        <dsp:cNvPr id="0" name=""/>
        <dsp:cNvSpPr/>
      </dsp:nvSpPr>
      <dsp:spPr>
        <a:xfrm>
          <a:off x="3239943" y="893169"/>
          <a:ext cx="1406812" cy="140681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7A6862-C89B-4524-B06E-78B01DFB0C16}">
      <dsp:nvSpPr>
        <dsp:cNvPr id="0" name=""/>
        <dsp:cNvSpPr/>
      </dsp:nvSpPr>
      <dsp:spPr>
        <a:xfrm>
          <a:off x="3539756" y="1192981"/>
          <a:ext cx="807187" cy="807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B7DB73-FA34-481A-AEFD-C192A84DFD15}">
      <dsp:nvSpPr>
        <dsp:cNvPr id="0" name=""/>
        <dsp:cNvSpPr/>
      </dsp:nvSpPr>
      <dsp:spPr>
        <a:xfrm>
          <a:off x="2790224" y="2738169"/>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b="1" i="1" kern="1200" dirty="0"/>
            <a:t>Download your certificate</a:t>
          </a:r>
        </a:p>
      </dsp:txBody>
      <dsp:txXfrm>
        <a:off x="2790224" y="2738169"/>
        <a:ext cx="2306250" cy="720000"/>
      </dsp:txXfrm>
    </dsp:sp>
    <dsp:sp modelId="{991E8EE5-EA07-4F3B-92D4-47246F11218F}">
      <dsp:nvSpPr>
        <dsp:cNvPr id="0" name=""/>
        <dsp:cNvSpPr/>
      </dsp:nvSpPr>
      <dsp:spPr>
        <a:xfrm>
          <a:off x="5949787" y="893169"/>
          <a:ext cx="1406812" cy="140681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154540-FDB3-4526-8161-F9F7A4248ECD}">
      <dsp:nvSpPr>
        <dsp:cNvPr id="0" name=""/>
        <dsp:cNvSpPr/>
      </dsp:nvSpPr>
      <dsp:spPr>
        <a:xfrm>
          <a:off x="6305546" y="1199778"/>
          <a:ext cx="807187" cy="807187"/>
        </a:xfrm>
        <a:prstGeom prst="rect">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0DD9203-D0F3-4D58-A364-C2C21EB82139}">
      <dsp:nvSpPr>
        <dsp:cNvPr id="0" name=""/>
        <dsp:cNvSpPr/>
      </dsp:nvSpPr>
      <dsp:spPr>
        <a:xfrm>
          <a:off x="5500068" y="2738169"/>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b="1" i="1" kern="1200" dirty="0"/>
            <a:t>Connect with CT Nurses Consultants!</a:t>
          </a:r>
          <a:endParaRPr lang="en-US" sz="1800" kern="1200" dirty="0"/>
        </a:p>
      </dsp:txBody>
      <dsp:txXfrm>
        <a:off x="5500068" y="2738169"/>
        <a:ext cx="230625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6888" cy="465138"/>
          </a:xfrm>
          <a:prstGeom prst="rect">
            <a:avLst/>
          </a:prstGeom>
        </p:spPr>
        <p:txBody>
          <a:bodyPr vert="horz" lIns="93171" tIns="46586" rIns="93171" bIns="46586"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71925" y="0"/>
            <a:ext cx="3036888" cy="465138"/>
          </a:xfrm>
          <a:prstGeom prst="rect">
            <a:avLst/>
          </a:prstGeom>
        </p:spPr>
        <p:txBody>
          <a:bodyPr vert="horz" lIns="93171" tIns="46586" rIns="93171" bIns="46586" rtlCol="0"/>
          <a:lstStyle>
            <a:lvl1pPr algn="r" fontAlgn="auto">
              <a:spcBef>
                <a:spcPts val="0"/>
              </a:spcBef>
              <a:spcAft>
                <a:spcPts val="0"/>
              </a:spcAft>
              <a:defRPr sz="1200">
                <a:latin typeface="+mn-lt"/>
              </a:defRPr>
            </a:lvl1pPr>
          </a:lstStyle>
          <a:p>
            <a:pPr>
              <a:defRPr/>
            </a:pPr>
            <a:fld id="{BF3FE288-AFEA-4BDE-BEF6-4F10AD693136}" type="datetimeFigureOut">
              <a:rPr lang="en-US"/>
              <a:pPr>
                <a:defRPr/>
              </a:pPr>
              <a:t>2/10/2022</a:t>
            </a:fld>
            <a:endParaRPr lang="en-US" dirty="0"/>
          </a:p>
        </p:txBody>
      </p:sp>
      <p:sp>
        <p:nvSpPr>
          <p:cNvPr id="4" name="Footer Placeholder 3"/>
          <p:cNvSpPr>
            <a:spLocks noGrp="1"/>
          </p:cNvSpPr>
          <p:nvPr>
            <p:ph type="ftr" sz="quarter" idx="2"/>
          </p:nvPr>
        </p:nvSpPr>
        <p:spPr>
          <a:xfrm>
            <a:off x="0" y="8829675"/>
            <a:ext cx="3036888" cy="465138"/>
          </a:xfrm>
          <a:prstGeom prst="rect">
            <a:avLst/>
          </a:prstGeom>
        </p:spPr>
        <p:txBody>
          <a:bodyPr vert="horz" lIns="93171" tIns="46586" rIns="93171" bIns="46586"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971925" y="8829675"/>
            <a:ext cx="3036888" cy="465138"/>
          </a:xfrm>
          <a:prstGeom prst="rect">
            <a:avLst/>
          </a:prstGeom>
        </p:spPr>
        <p:txBody>
          <a:bodyPr vert="horz" lIns="93171" tIns="46586" rIns="93171" bIns="46586" rtlCol="0" anchor="b"/>
          <a:lstStyle>
            <a:lvl1pPr algn="r" fontAlgn="auto">
              <a:spcBef>
                <a:spcPts val="0"/>
              </a:spcBef>
              <a:spcAft>
                <a:spcPts val="0"/>
              </a:spcAft>
              <a:defRPr sz="1200">
                <a:latin typeface="+mn-lt"/>
              </a:defRPr>
            </a:lvl1pPr>
          </a:lstStyle>
          <a:p>
            <a:pPr>
              <a:defRPr/>
            </a:pPr>
            <a:fld id="{30C2D034-071B-48AD-A673-5C351C741679}" type="slidenum">
              <a:rPr lang="en-US"/>
              <a:pPr>
                <a:defRPr/>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6888" cy="465138"/>
          </a:xfrm>
          <a:prstGeom prst="rect">
            <a:avLst/>
          </a:prstGeom>
        </p:spPr>
        <p:txBody>
          <a:bodyPr vert="horz" lIns="93171" tIns="46586" rIns="93171" bIns="46586"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1925" y="0"/>
            <a:ext cx="3036888" cy="465138"/>
          </a:xfrm>
          <a:prstGeom prst="rect">
            <a:avLst/>
          </a:prstGeom>
        </p:spPr>
        <p:txBody>
          <a:bodyPr vert="horz" lIns="93171" tIns="46586" rIns="93171" bIns="46586" rtlCol="0"/>
          <a:lstStyle>
            <a:lvl1pPr algn="r" fontAlgn="auto">
              <a:spcBef>
                <a:spcPts val="0"/>
              </a:spcBef>
              <a:spcAft>
                <a:spcPts val="0"/>
              </a:spcAft>
              <a:defRPr sz="1200">
                <a:latin typeface="+mn-lt"/>
              </a:defRPr>
            </a:lvl1pPr>
          </a:lstStyle>
          <a:p>
            <a:pPr>
              <a:defRPr/>
            </a:pPr>
            <a:fld id="{D4832B4B-D9D0-48C2-B616-91E63092CDA0}" type="datetimeFigureOut">
              <a:rPr lang="en-US"/>
              <a:pPr>
                <a:defRPr/>
              </a:pPr>
              <a:t>2/10/2022</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1" tIns="46586" rIns="93171" bIns="46586"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1" tIns="46586" rIns="93171" bIns="46586"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6888" cy="465138"/>
          </a:xfrm>
          <a:prstGeom prst="rect">
            <a:avLst/>
          </a:prstGeom>
        </p:spPr>
        <p:txBody>
          <a:bodyPr vert="horz" lIns="93171" tIns="46586" rIns="93171" bIns="46586"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1925" y="8829675"/>
            <a:ext cx="3036888" cy="465138"/>
          </a:xfrm>
          <a:prstGeom prst="rect">
            <a:avLst/>
          </a:prstGeom>
        </p:spPr>
        <p:txBody>
          <a:bodyPr vert="horz" lIns="93171" tIns="46586" rIns="93171" bIns="46586" rtlCol="0" anchor="b"/>
          <a:lstStyle>
            <a:lvl1pPr algn="r" fontAlgn="auto">
              <a:spcBef>
                <a:spcPts val="0"/>
              </a:spcBef>
              <a:spcAft>
                <a:spcPts val="0"/>
              </a:spcAft>
              <a:defRPr sz="1200">
                <a:latin typeface="+mn-lt"/>
              </a:defRPr>
            </a:lvl1pPr>
          </a:lstStyle>
          <a:p>
            <a:pPr>
              <a:defRPr/>
            </a:pPr>
            <a:fld id="{F1470395-A6D7-47F7-BD3E-F735394E0374}"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dc.gov/healthequity/index.html"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cdc.gov/drowning/partners/index.html"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dc.gov/healthequity/index.html"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cdc.gov/drowning/partners/index.html"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safercar.gov/therightseat"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8" Type="http://schemas.openxmlformats.org/officeDocument/2006/relationships/hyperlink" Target="https://www.nfpa.org/Public-Education/By-topic/Smoke-alarms" TargetMode="External"/><Relationship Id="rId13" Type="http://schemas.openxmlformats.org/officeDocument/2006/relationships/hyperlink" Target="https://www.cpsc.gov/s3fs-public/windows.pdf" TargetMode="External"/><Relationship Id="rId18" Type="http://schemas.openxmlformats.org/officeDocument/2006/relationships/hyperlink" Target="https://www.safekids.org/sites/default/files/Infographics/2014_medicine_safety_infographic.pdf" TargetMode="External"/><Relationship Id="rId26" Type="http://schemas.openxmlformats.org/officeDocument/2006/relationships/hyperlink" Target="https://eclkc.ohs.acf.hhs.gov/safety-practices/article/tips-keeping-infants-toddlers-safe-developmental-guide-home-visitors-mobile-infants#footnote_15" TargetMode="External"/><Relationship Id="rId3" Type="http://schemas.openxmlformats.org/officeDocument/2006/relationships/hyperlink" Target="https://www.healthychildren.org/English/safety-prevention/at-home/Pages/Playpen-Safety.aspx" TargetMode="External"/><Relationship Id="rId21" Type="http://schemas.openxmlformats.org/officeDocument/2006/relationships/hyperlink" Target="http://www.cdc.gov/safechild/burns/" TargetMode="External"/><Relationship Id="rId34" Type="http://schemas.openxmlformats.org/officeDocument/2006/relationships/hyperlink" Target="https://eclkc.ohs.acf.hhs.gov/safety-practices/article/tips-keeping-infants-toddlers-safe-developmental-guide-home-visitors-mobile-infants#footnote_16" TargetMode="External"/><Relationship Id="rId7" Type="http://schemas.openxmlformats.org/officeDocument/2006/relationships/hyperlink" Target="https://eclkc.ohs.acf.hhs.gov/safety-practices/article/tips-keeping-infants-toddlers-safe-developmental-guide-home-visitors-mobile-infants#footnote_11" TargetMode="External"/><Relationship Id="rId12" Type="http://schemas.openxmlformats.org/officeDocument/2006/relationships/hyperlink" Target="https://www.cpsc.gov/s3fs-public/5009aWindowCoveringsSafetyAlert6_0.pdf" TargetMode="External"/><Relationship Id="rId17" Type="http://schemas.openxmlformats.org/officeDocument/2006/relationships/hyperlink" Target="http://upandaway.org/" TargetMode="External"/><Relationship Id="rId25" Type="http://schemas.openxmlformats.org/officeDocument/2006/relationships/hyperlink" Target="https://eclkc.ohs.acf.hhs.gov/safety-practices/article/tips-keeping-infants-toddlers-safe-developmental-guide-home-visitors-mobile-infants#footnote_14" TargetMode="External"/><Relationship Id="rId33" Type="http://schemas.openxmlformats.org/officeDocument/2006/relationships/hyperlink" Target="https://www.nhtsa.gov/equipment/car-seats-and-booster-seats#installation-help-inspection" TargetMode="External"/><Relationship Id="rId2" Type="http://schemas.openxmlformats.org/officeDocument/2006/relationships/slide" Target="../slides/slide52.xml"/><Relationship Id="rId16" Type="http://schemas.openxmlformats.org/officeDocument/2006/relationships/hyperlink" Target="https://nrckids.org/files/appendix/AppendixY.pdf" TargetMode="External"/><Relationship Id="rId20" Type="http://schemas.openxmlformats.org/officeDocument/2006/relationships/hyperlink" Target="https://www.safekids.org/infographic/medicine-safety-2014-infographic" TargetMode="External"/><Relationship Id="rId29" Type="http://schemas.openxmlformats.org/officeDocument/2006/relationships/hyperlink" Target="http://www.redcross.org/prepare/location/home-family/get-kit/anatomy" TargetMode="External"/><Relationship Id="rId1" Type="http://schemas.openxmlformats.org/officeDocument/2006/relationships/notesMaster" Target="../notesMasters/notesMaster1.xml"/><Relationship Id="rId6" Type="http://schemas.openxmlformats.org/officeDocument/2006/relationships/hyperlink" Target="http://kidshealth.org/en/parents/childproof.html?WT.ac=p-ra" TargetMode="External"/><Relationship Id="rId11" Type="http://schemas.openxmlformats.org/officeDocument/2006/relationships/hyperlink" Target="https://www.cpsc.gov/safety-education/safety-guides/kids-and-babies/childproofing-your-home-12-safety-devices-protect" TargetMode="External"/><Relationship Id="rId24" Type="http://schemas.openxmlformats.org/officeDocument/2006/relationships/hyperlink" Target="https://eclkc.ohs.acf.hhs.gov/safety-practices/article/tips-keeping-infants-toddlers-safe-developmental-guide-home-visitors-mobile-infants#footnote_13" TargetMode="External"/><Relationship Id="rId32" Type="http://schemas.openxmlformats.org/officeDocument/2006/relationships/hyperlink" Target="https://eclkc.ohs.acf.hhs.gov/publication/keeping-children-safe-vehicles-guide-families-caregivers" TargetMode="External"/><Relationship Id="rId5" Type="http://schemas.openxmlformats.org/officeDocument/2006/relationships/hyperlink" Target="http://www.anchorit.gov/" TargetMode="External"/><Relationship Id="rId15" Type="http://schemas.openxmlformats.org/officeDocument/2006/relationships/hyperlink" Target="http://poisonhelp.hrsa.gov/what-can-you-do/poison-proof-your-home/index.html" TargetMode="External"/><Relationship Id="rId23" Type="http://schemas.openxmlformats.org/officeDocument/2006/relationships/hyperlink" Target="https://www.cdc.gov/safechild/burns/index.html" TargetMode="External"/><Relationship Id="rId28" Type="http://schemas.openxmlformats.org/officeDocument/2006/relationships/hyperlink" Target="https://www.cdc.gov/disasters/index.html" TargetMode="External"/><Relationship Id="rId10" Type="http://schemas.openxmlformats.org/officeDocument/2006/relationships/hyperlink" Target="http://www.nfpa.org/safety-information/for-consumers/escape-planning" TargetMode="External"/><Relationship Id="rId19" Type="http://schemas.openxmlformats.org/officeDocument/2006/relationships/hyperlink" Target="http://poisonhelp.hrsa.gov/what-can-you-do/emergency-checklist/index.html" TargetMode="External"/><Relationship Id="rId31" Type="http://schemas.openxmlformats.org/officeDocument/2006/relationships/hyperlink" Target="https://www.nhtsa.gov/equipment/car-seats-and-booster-seats#find-right-car-seat-car-seat-recommendations" TargetMode="External"/><Relationship Id="rId4" Type="http://schemas.openxmlformats.org/officeDocument/2006/relationships/hyperlink" Target="https://eclkc.ohs.acf.hhs.gov/safety-practices/article/active-supervision" TargetMode="External"/><Relationship Id="rId9" Type="http://schemas.openxmlformats.org/officeDocument/2006/relationships/hyperlink" Target="https://www.nfpa.org/public-education/resources/education-programs/community-tool-kits/keeping-your-community-safe-with-carbon-monoxide-alarms" TargetMode="External"/><Relationship Id="rId14" Type="http://schemas.openxmlformats.org/officeDocument/2006/relationships/hyperlink" Target="https://www.epa.gov/lead/protect-your-family-exposures-lead" TargetMode="External"/><Relationship Id="rId22" Type="http://schemas.openxmlformats.org/officeDocument/2006/relationships/hyperlink" Target="http://nrckids.org/CFOC/Database/4.5.0.9" TargetMode="External"/><Relationship Id="rId27" Type="http://schemas.openxmlformats.org/officeDocument/2006/relationships/hyperlink" Target="http://www.cpsc.gov/en/Newsroom/News-Releases/1989/Large-Buckets-Are-Drowning-Hazards-For-Young-Children/" TargetMode="External"/><Relationship Id="rId30" Type="http://schemas.openxmlformats.org/officeDocument/2006/relationships/hyperlink" Target="http://www.ready.gov/kit" TargetMode="External"/><Relationship Id="rId35" Type="http://schemas.openxmlformats.org/officeDocument/2006/relationships/hyperlink" Target="https://eclkc.ohs.acf.hhs.gov/safety-practices/article/tips-keeping-infants-toddlers-safe-developmental-guide-home-visitors-mobile-infants#footnote_17"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eclkc.ohs.acf.hhs.gov/sites/default/files/pdf/health-tips-home-visitors.pdf"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8" Type="http://schemas.openxmlformats.org/officeDocument/2006/relationships/hyperlink" Target="http://www.saferproducts.gov/" TargetMode="External"/><Relationship Id="rId3" Type="http://schemas.openxmlformats.org/officeDocument/2006/relationships/hyperlink" Target="https://kidshealth.org/en/parents/products-toys.html?ref=search" TargetMode="External"/><Relationship Id="rId7" Type="http://schemas.openxmlformats.org/officeDocument/2006/relationships/hyperlink" Target="https://na01.safelinks.protection.outlook.com/?url=https%3A%2F%2Fwww.cpsc.gov%2FSafety-Education%2FSafety-Education-Centers%2FMagnets&amp;data=02%7C01%7Ccheincarter%40aap.org%7C5c1c803485044b681a5908d68121fea0%7C686a5effab4f4bad8f3a22a2632445b9%7C0%7C0%7C636838380369120684&amp;sdata=n6ByvErFfSr%2FcpzrhbyH%2FMG4LoqBNfVyOuDxT1lR5Gc%3D&amp;reserved=0" TargetMode="External"/><Relationship Id="rId2" Type="http://schemas.openxmlformats.org/officeDocument/2006/relationships/slide" Target="../slides/slide54.xml"/><Relationship Id="rId1" Type="http://schemas.openxmlformats.org/officeDocument/2006/relationships/notesMaster" Target="../notesMasters/notesMaster1.xml"/><Relationship Id="rId6" Type="http://schemas.openxmlformats.org/officeDocument/2006/relationships/hyperlink" Target="https://na01.safelinks.protection.outlook.com/?url=http%3A%2F%2Fwww.cpsc.gov%2FPageFiles%2F163140%2Fbuttonbattery.pdf&amp;data=02%7C01%7Ccheincarter%40aap.org%7C5c1c803485044b681a5908d68121fea0%7C686a5effab4f4bad8f3a22a2632445b9%7C0%7C0%7C636838380369120684&amp;sdata=9Ep%2BTAVVF43KhLFKonakOvMWuWDzn7BUpOQbP4qAuJM%3D&amp;reserved=0" TargetMode="External"/><Relationship Id="rId11" Type="http://schemas.openxmlformats.org/officeDocument/2006/relationships/hyperlink" Target="https://nrckids.org/files/appendix/AppendixY.pdf" TargetMode="External"/><Relationship Id="rId5" Type="http://schemas.openxmlformats.org/officeDocument/2006/relationships/hyperlink" Target="https://www.cpsc.gov/s3fs-public/2_0.pdf" TargetMode="External"/><Relationship Id="rId10" Type="http://schemas.openxmlformats.org/officeDocument/2006/relationships/hyperlink" Target="https://eclkc.ohs.acf.hhs.gov/podcast/spending-time-outdoors-matters-infants-toddlers" TargetMode="External"/><Relationship Id="rId4" Type="http://schemas.openxmlformats.org/officeDocument/2006/relationships/hyperlink" Target="http://www.cpsc.gov/en/Business--Manufacturing/Business-Education/Business-Guidance/Small-Parts-for-Toys-and-Childrens-Products/" TargetMode="External"/><Relationship Id="rId9" Type="http://schemas.openxmlformats.org/officeDocument/2006/relationships/hyperlink" Target="https://www.cpsc.gov/Newsroom/Subscribe/"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0" dirty="0"/>
              <a:t>Notes:</a:t>
            </a:r>
          </a:p>
          <a:p>
            <a:endParaRPr lang="en-US" altLang="en-US" b="0" dirty="0"/>
          </a:p>
          <a:p>
            <a:r>
              <a:rPr lang="en-US" altLang="en-US" dirty="0"/>
              <a:t>Welcome to today’s presentation, </a:t>
            </a:r>
            <a:r>
              <a:rPr lang="en-US" sz="1200" b="1" dirty="0">
                <a:solidFill>
                  <a:srgbClr val="213C7B">
                    <a:alpha val="80000"/>
                  </a:srgbClr>
                </a:solidFill>
                <a:latin typeface="Lucida Sans" panose="020B0602030504020204" pitchFamily="34" charset="0"/>
              </a:rPr>
              <a:t>Home Safety for Family Child Care: </a:t>
            </a:r>
            <a:r>
              <a:rPr lang="en-US" sz="1800" b="1" dirty="0">
                <a:solidFill>
                  <a:srgbClr val="213C7B">
                    <a:alpha val="80000"/>
                  </a:srgbClr>
                </a:solidFill>
                <a:latin typeface="Lucida Sans" panose="020B0602030504020204" pitchFamily="34" charset="0"/>
              </a:rPr>
              <a:t>Indoors</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dirty="0">
              <a:solidFill>
                <a:schemeClr val="bg1"/>
              </a:solidFill>
            </a:endParaRPr>
          </a:p>
          <a:p>
            <a:pPr>
              <a:defRPr/>
            </a:pPr>
            <a:endParaRPr lang="en-US" dirty="0"/>
          </a:p>
          <a:p>
            <a:pPr marL="0" indent="0">
              <a:buFont typeface="Arial" pitchFamily="34" charset="0"/>
              <a:buNone/>
              <a:defRPr/>
            </a:pPr>
            <a:endParaRPr lang="en-US" dirty="0"/>
          </a:p>
          <a:p>
            <a:pPr>
              <a:defRPr/>
            </a:pPr>
            <a:endParaRPr lang="en-US"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981F52-ADAD-4290-B498-54A494DA0566}"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70009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0" i="0" dirty="0">
                <a:solidFill>
                  <a:srgbClr val="000000"/>
                </a:solidFill>
                <a:effectLst/>
                <a:latin typeface="Open Sans" panose="020B0606030504020204" pitchFamily="34" charset="0"/>
              </a:rPr>
              <a:t>Notes</a:t>
            </a:r>
          </a:p>
          <a:p>
            <a:endParaRPr lang="en-US" b="0" i="0" dirty="0">
              <a:solidFill>
                <a:srgbClr val="000000"/>
              </a:solidFill>
              <a:effectLst/>
              <a:latin typeface="Open Sans" panose="020B0606030504020204" pitchFamily="34" charset="0"/>
            </a:endParaRPr>
          </a:p>
          <a:p>
            <a:pPr marL="171450" indent="-171450">
              <a:spcBef>
                <a:spcPts val="1200"/>
              </a:spcBef>
              <a:spcAft>
                <a:spcPts val="1200"/>
              </a:spcAft>
              <a:buFont typeface="Arial" panose="020B0604020202020204" pitchFamily="34" charset="0"/>
              <a:buChar char="•"/>
            </a:pPr>
            <a:r>
              <a:rPr lang="en-US" b="0" i="0" dirty="0">
                <a:solidFill>
                  <a:srgbClr val="000000"/>
                </a:solidFill>
                <a:effectLst/>
                <a:latin typeface="Open Sans" panose="020B0606030504020204" pitchFamily="34" charset="0"/>
              </a:rPr>
              <a:t>We know that injury is still the leading cause of death for children and teens in the United States. </a:t>
            </a:r>
          </a:p>
          <a:p>
            <a:pPr marL="171450" indent="-171450">
              <a:spcBef>
                <a:spcPts val="1200"/>
              </a:spcBef>
              <a:spcAft>
                <a:spcPts val="1200"/>
              </a:spcAft>
              <a:buFont typeface="Arial" panose="020B0604020202020204" pitchFamily="34" charset="0"/>
              <a:buChar char="•"/>
            </a:pPr>
            <a:r>
              <a:rPr lang="en-US" sz="1200" dirty="0"/>
              <a:t>Yet, many childhood injuries are predictable and preventable!</a:t>
            </a:r>
          </a:p>
          <a:p>
            <a:pPr marL="171450" indent="-171450">
              <a:spcBef>
                <a:spcPts val="1200"/>
              </a:spcBef>
              <a:spcAft>
                <a:spcPts val="1200"/>
              </a:spcAft>
              <a:buFont typeface="Arial" panose="020B0604020202020204" pitchFamily="34" charset="0"/>
              <a:buChar char="•"/>
            </a:pPr>
            <a:r>
              <a:rPr lang="en-US" sz="1200" dirty="0"/>
              <a:t>Importantly, FCC providers can take action to prevent injuries in FCC environments.</a:t>
            </a:r>
          </a:p>
        </p:txBody>
      </p:sp>
      <p:sp>
        <p:nvSpPr>
          <p:cNvPr id="4" name="Slide Number Placeholder 3"/>
          <p:cNvSpPr>
            <a:spLocks noGrp="1"/>
          </p:cNvSpPr>
          <p:nvPr>
            <p:ph type="sldNum" sz="quarter" idx="5"/>
          </p:nvPr>
        </p:nvSpPr>
        <p:spPr/>
        <p:txBody>
          <a:bodyPr/>
          <a:lstStyle/>
          <a:p>
            <a:pPr>
              <a:defRPr/>
            </a:pPr>
            <a:fld id="{D7D986AD-8201-4EC1-A74D-4F97ECCF2EE4}" type="slidenum">
              <a:rPr lang="en-US" smtClean="0"/>
              <a:pPr>
                <a:defRPr/>
              </a:pPr>
              <a:t>10</a:t>
            </a:fld>
            <a:endParaRPr lang="en-US" dirty="0"/>
          </a:p>
        </p:txBody>
      </p:sp>
    </p:spTree>
    <p:extLst>
      <p:ext uri="{BB962C8B-B14F-4D97-AF65-F5344CB8AC3E}">
        <p14:creationId xmlns:p14="http://schemas.microsoft.com/office/powerpoint/2010/main" val="1220020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Debrief:</a:t>
            </a:r>
          </a:p>
          <a:p>
            <a:pPr marL="171450" indent="-171450">
              <a:buFont typeface="Arial" panose="020B0604020202020204" pitchFamily="34" charset="0"/>
              <a:buChar char="•"/>
            </a:pPr>
            <a:r>
              <a:rPr lang="en-US" dirty="0"/>
              <a:t>Developing coordination and body awareness</a:t>
            </a:r>
          </a:p>
          <a:p>
            <a:pPr marL="171450" indent="-171450">
              <a:buFont typeface="Arial" panose="020B0604020202020204" pitchFamily="34" charset="0"/>
              <a:buChar char="•"/>
            </a:pPr>
            <a:r>
              <a:rPr lang="en-US" dirty="0"/>
              <a:t>Developing motor movement skills</a:t>
            </a:r>
          </a:p>
          <a:p>
            <a:pPr marL="171450" indent="-171450">
              <a:buFont typeface="Arial" panose="020B0604020202020204" pitchFamily="34" charset="0"/>
              <a:buChar char="•"/>
            </a:pPr>
            <a:r>
              <a:rPr lang="en-US" dirty="0"/>
              <a:t>Lack judgement – do not yet understand what is dangerous, they are learning </a:t>
            </a:r>
            <a:r>
              <a:rPr lang="en-US" dirty="0" err="1"/>
              <a:t>thi</a:t>
            </a:r>
            <a:endParaRPr lang="en-US" dirty="0"/>
          </a:p>
          <a:p>
            <a:pPr marL="171450" indent="-171450">
              <a:buFont typeface="Arial" panose="020B0604020202020204" pitchFamily="34" charset="0"/>
              <a:buChar char="•"/>
            </a:pPr>
            <a:r>
              <a:rPr lang="en-US" dirty="0"/>
              <a:t>Lack physical skills to move away, for instance if they are placed in a tub with scalding hot water, they can not move themselves from the hot water</a:t>
            </a:r>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pPr>
              <a:defRPr/>
            </a:pPr>
            <a:fld id="{F1470395-A6D7-47F7-BD3E-F735394E0374}" type="slidenum">
              <a:rPr lang="en-US" smtClean="0"/>
              <a:pPr>
                <a:defRPr/>
              </a:pPr>
              <a:t>11</a:t>
            </a:fld>
            <a:endParaRPr lang="en-US" dirty="0"/>
          </a:p>
        </p:txBody>
      </p:sp>
    </p:spTree>
    <p:extLst>
      <p:ext uri="{BB962C8B-B14F-4D97-AF65-F5344CB8AC3E}">
        <p14:creationId xmlns:p14="http://schemas.microsoft.com/office/powerpoint/2010/main" val="3518533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Notes</a:t>
            </a:r>
          </a:p>
          <a:p>
            <a:endParaRPr lang="en-US" dirty="0"/>
          </a:p>
          <a:p>
            <a:pPr algn="l"/>
            <a:r>
              <a:rPr lang="en-US" b="0" i="0" dirty="0">
                <a:solidFill>
                  <a:srgbClr val="000000"/>
                </a:solidFill>
                <a:effectLst/>
                <a:latin typeface="Open Sans" panose="020B0606030504020204" pitchFamily="34" charset="0"/>
              </a:rPr>
              <a:t>In 2018–2019, child unintentional injury death rates were highest among:</a:t>
            </a:r>
          </a:p>
          <a:p>
            <a:pPr algn="l">
              <a:buFont typeface="Arial" panose="020B0604020202020204" pitchFamily="34" charset="0"/>
              <a:buChar char="•"/>
            </a:pPr>
            <a:r>
              <a:rPr lang="en-US" b="0" i="0" dirty="0">
                <a:solidFill>
                  <a:srgbClr val="000000"/>
                </a:solidFill>
                <a:effectLst/>
                <a:latin typeface="Open Sans" panose="020B0606030504020204" pitchFamily="34" charset="0"/>
              </a:rPr>
              <a:t>   Male children</a:t>
            </a:r>
          </a:p>
          <a:p>
            <a:pPr algn="l">
              <a:buFont typeface="Arial" panose="020B0604020202020204" pitchFamily="34" charset="0"/>
              <a:buChar char="•"/>
            </a:pPr>
            <a:r>
              <a:rPr lang="en-US" b="0" i="0" dirty="0">
                <a:solidFill>
                  <a:srgbClr val="000000"/>
                </a:solidFill>
                <a:effectLst/>
                <a:latin typeface="Open Sans" panose="020B0606030504020204" pitchFamily="34" charset="0"/>
              </a:rPr>
              <a:t>   Babies under 1 year old and teens age 15–19 years</a:t>
            </a:r>
          </a:p>
          <a:p>
            <a:pPr algn="l">
              <a:buFont typeface="Arial" panose="020B0604020202020204" pitchFamily="34" charset="0"/>
              <a:buChar char="•"/>
            </a:pPr>
            <a:r>
              <a:rPr lang="en-US" b="0" i="0" dirty="0">
                <a:solidFill>
                  <a:srgbClr val="000000"/>
                </a:solidFill>
                <a:effectLst/>
                <a:latin typeface="Open Sans" panose="020B0606030504020204" pitchFamily="34" charset="0"/>
              </a:rPr>
              <a:t>   American Indian and Alaska Native children and Black children</a:t>
            </a:r>
          </a:p>
          <a:p>
            <a:pPr marL="171450" indent="-171450" algn="l">
              <a:buFont typeface="Arial" panose="020B0604020202020204" pitchFamily="34" charset="0"/>
              <a:buChar char="•"/>
            </a:pPr>
            <a:r>
              <a:rPr lang="en-US" b="0" i="0" dirty="0">
                <a:solidFill>
                  <a:srgbClr val="000000"/>
                </a:solidFill>
                <a:effectLst/>
                <a:latin typeface="Open Sans" panose="020B0606030504020204" pitchFamily="34" charset="0"/>
              </a:rPr>
              <a:t>Motor vehicle crashes caused more deaths than other causes of unintentional injury.</a:t>
            </a:r>
          </a:p>
          <a:p>
            <a:pPr marL="171450" indent="-171450" algn="l">
              <a:buFont typeface="Arial" panose="020B0604020202020204" pitchFamily="34" charset="0"/>
              <a:buChar char="•"/>
            </a:pPr>
            <a:r>
              <a:rPr lang="en-US" b="0" i="0" dirty="0">
                <a:solidFill>
                  <a:srgbClr val="000000"/>
                </a:solidFill>
                <a:effectLst/>
                <a:latin typeface="Open Sans" panose="020B0606030504020204" pitchFamily="34" charset="0"/>
              </a:rPr>
              <a:t>Overall unintentional injury death rates in rural areas were higher than metro and urban areas.</a:t>
            </a:r>
          </a:p>
          <a:p>
            <a:pPr marL="171450" indent="-171450" algn="l">
              <a:buFont typeface="Arial" panose="020B0604020202020204" pitchFamily="34" charset="0"/>
              <a:buChar char="•"/>
            </a:pPr>
            <a:r>
              <a:rPr lang="en-US" b="0" i="0" dirty="0">
                <a:solidFill>
                  <a:srgbClr val="000000"/>
                </a:solidFill>
                <a:effectLst/>
                <a:latin typeface="Open Sans" panose="020B0606030504020204" pitchFamily="34" charset="0"/>
              </a:rPr>
              <a:t>Despite overall decreases in child unintentional injury death rates from 2010 to 2019, rates increased among some groups. For example:</a:t>
            </a:r>
          </a:p>
          <a:p>
            <a:pPr lvl="1" algn="l">
              <a:buFont typeface="Arial" panose="020B0604020202020204" pitchFamily="34" charset="0"/>
              <a:buChar char="•"/>
            </a:pPr>
            <a:r>
              <a:rPr lang="en-US" b="0" i="0" dirty="0">
                <a:solidFill>
                  <a:srgbClr val="000000"/>
                </a:solidFill>
                <a:effectLst/>
                <a:latin typeface="Open Sans" panose="020B0606030504020204" pitchFamily="34" charset="0"/>
              </a:rPr>
              <a:t>Suffocation death rates increased 20% among infants overall and 21% among Black children</a:t>
            </a:r>
          </a:p>
          <a:p>
            <a:pPr lvl="1" algn="l">
              <a:buFont typeface="Arial" panose="020B0604020202020204" pitchFamily="34" charset="0"/>
              <a:buChar char="•"/>
            </a:pPr>
            <a:r>
              <a:rPr lang="en-US" b="0" i="0" dirty="0">
                <a:solidFill>
                  <a:srgbClr val="000000"/>
                </a:solidFill>
                <a:effectLst/>
                <a:latin typeface="Open Sans" panose="020B0606030504020204" pitchFamily="34" charset="0"/>
              </a:rPr>
              <a:t>Motor vehicle death rates among Black children increased 9% while rates among White children decreased 24%</a:t>
            </a:r>
          </a:p>
          <a:p>
            <a:pPr lvl="1" algn="l">
              <a:buFont typeface="Arial" panose="020B0604020202020204" pitchFamily="34" charset="0"/>
              <a:buChar char="•"/>
            </a:pPr>
            <a:r>
              <a:rPr lang="en-US" b="0" i="0" dirty="0">
                <a:solidFill>
                  <a:srgbClr val="000000"/>
                </a:solidFill>
                <a:effectLst/>
                <a:latin typeface="Open Sans" panose="020B0606030504020204" pitchFamily="34" charset="0"/>
              </a:rPr>
              <a:t>Poisoning death rates increased 50% among Hispanic children and 37% among Black children, while rates among White children decreased by 24%</a:t>
            </a:r>
          </a:p>
          <a:p>
            <a:pPr marL="628650" lvl="1" indent="-171450" algn="l">
              <a:buFont typeface="Arial" panose="020B0604020202020204" pitchFamily="34" charset="0"/>
              <a:buChar char="•"/>
            </a:pPr>
            <a:r>
              <a:rPr lang="en-US" b="0" i="0" dirty="0">
                <a:solidFill>
                  <a:srgbClr val="000000"/>
                </a:solidFill>
                <a:effectLst/>
                <a:latin typeface="Open Sans" panose="020B0606030504020204" pitchFamily="34" charset="0"/>
              </a:rPr>
              <a:t>Drowning was the leading cause of injury death for children age 1-4 years. </a:t>
            </a:r>
          </a:p>
          <a:p>
            <a:pPr marL="628650" lvl="1" indent="-171450" algn="l">
              <a:buFont typeface="Arial" panose="020B0604020202020204" pitchFamily="34" charset="0"/>
              <a:buChar char="•"/>
            </a:pPr>
            <a:r>
              <a:rPr lang="en-US" b="0" i="0" dirty="0">
                <a:solidFill>
                  <a:srgbClr val="000000"/>
                </a:solidFill>
                <a:effectLst/>
                <a:latin typeface="Open Sans" panose="020B0606030504020204" pitchFamily="34" charset="0"/>
              </a:rPr>
              <a:t>Drowning death rates were 2.6 times higher among Black children age 5–9 years and 3.6 times higher among Black children age 10–14 years, when compared with White children of the same age.</a:t>
            </a:r>
          </a:p>
          <a:p>
            <a:pPr algn="l"/>
            <a:endParaRPr lang="en-US" b="0" i="0" dirty="0">
              <a:solidFill>
                <a:srgbClr val="000000"/>
              </a:solidFill>
              <a:effectLst/>
              <a:latin typeface="Open Sans" panose="020B0606030504020204" pitchFamily="34" charset="0"/>
            </a:endParaRPr>
          </a:p>
          <a:p>
            <a:pPr lvl="1" algn="l"/>
            <a:r>
              <a:rPr lang="en-US" b="0" i="0" dirty="0">
                <a:solidFill>
                  <a:srgbClr val="000000"/>
                </a:solidFill>
                <a:effectLst/>
                <a:latin typeface="Open Sans" panose="020B0606030504020204" pitchFamily="34" charset="0"/>
              </a:rPr>
              <a:t>The CDC conducts research to better understand these disparities and puts science into action to improve </a:t>
            </a:r>
            <a:r>
              <a:rPr lang="en-US" b="0" i="0" u="sng" dirty="0">
                <a:solidFill>
                  <a:srgbClr val="075290"/>
                </a:solidFill>
                <a:effectLst/>
                <a:latin typeface="Open Sans" panose="020B0606030504020204" pitchFamily="34" charset="0"/>
                <a:hlinkClick r:id="rId3"/>
              </a:rPr>
              <a:t>health equity</a:t>
            </a:r>
            <a:r>
              <a:rPr lang="en-US" b="0" i="0" dirty="0">
                <a:solidFill>
                  <a:srgbClr val="000000"/>
                </a:solidFill>
                <a:effectLst/>
                <a:latin typeface="Open Sans" panose="020B0606030504020204" pitchFamily="34" charset="0"/>
              </a:rPr>
              <a:t>. As an example of this work, CDC is </a:t>
            </a:r>
            <a:r>
              <a:rPr lang="en-US" b="0" i="0" u="sng" dirty="0">
                <a:solidFill>
                  <a:srgbClr val="075290"/>
                </a:solidFill>
                <a:effectLst/>
                <a:latin typeface="Open Sans" panose="020B0606030504020204" pitchFamily="34" charset="0"/>
                <a:hlinkClick r:id="rId4"/>
              </a:rPr>
              <a:t>working with partners</a:t>
            </a:r>
            <a:r>
              <a:rPr lang="en-US" b="0" i="0" dirty="0">
                <a:solidFill>
                  <a:srgbClr val="000000"/>
                </a:solidFill>
                <a:effectLst/>
                <a:latin typeface="Open Sans" panose="020B0606030504020204" pitchFamily="34" charset="0"/>
              </a:rPr>
              <a:t> to identify barriers to participation in basic swimming and water-safety skills training among youth who are at higher risk of drowning due to racial and ethnic disparities.</a:t>
            </a:r>
          </a:p>
          <a:p>
            <a:pPr algn="l"/>
            <a:endParaRPr lang="en-US" b="0" i="0" dirty="0">
              <a:solidFill>
                <a:srgbClr val="000000"/>
              </a:solidFill>
              <a:effectLst/>
              <a:latin typeface="Open Sans" panose="020B0606030504020204" pitchFamily="34" charset="0"/>
            </a:endParaRPr>
          </a:p>
          <a:p>
            <a:pPr algn="l"/>
            <a:r>
              <a:rPr lang="en-US" b="0" i="0" dirty="0">
                <a:solidFill>
                  <a:srgbClr val="000000"/>
                </a:solidFill>
                <a:effectLst/>
                <a:latin typeface="Open Sans" panose="020B0606030504020204" pitchFamily="34" charset="0"/>
              </a:rPr>
              <a:t>Source: CDC (9/22/21) https://www.cdc.gov/injury/features/child-injury/index.html#Child-Injury-Deaths-Data</a:t>
            </a:r>
          </a:p>
          <a:p>
            <a:endParaRPr lang="en-US" dirty="0"/>
          </a:p>
        </p:txBody>
      </p:sp>
      <p:sp>
        <p:nvSpPr>
          <p:cNvPr id="4" name="Slide Number Placeholder 3"/>
          <p:cNvSpPr>
            <a:spLocks noGrp="1"/>
          </p:cNvSpPr>
          <p:nvPr>
            <p:ph type="sldNum" sz="quarter" idx="5"/>
          </p:nvPr>
        </p:nvSpPr>
        <p:spPr/>
        <p:txBody>
          <a:bodyPr/>
          <a:lstStyle/>
          <a:p>
            <a:pPr>
              <a:defRPr/>
            </a:pPr>
            <a:fld id="{D7D986AD-8201-4EC1-A74D-4F97ECCF2EE4}" type="slidenum">
              <a:rPr lang="en-US" smtClean="0"/>
              <a:pPr>
                <a:defRPr/>
              </a:pPr>
              <a:t>13</a:t>
            </a:fld>
            <a:endParaRPr lang="en-US" dirty="0"/>
          </a:p>
        </p:txBody>
      </p:sp>
    </p:spTree>
    <p:extLst>
      <p:ext uri="{BB962C8B-B14F-4D97-AF65-F5344CB8AC3E}">
        <p14:creationId xmlns:p14="http://schemas.microsoft.com/office/powerpoint/2010/main" val="672377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Notes</a:t>
            </a:r>
          </a:p>
          <a:p>
            <a:endParaRPr lang="en-US" dirty="0"/>
          </a:p>
          <a:p>
            <a:pPr algn="l"/>
            <a:r>
              <a:rPr lang="en-US" b="0" i="0" dirty="0">
                <a:solidFill>
                  <a:srgbClr val="000000"/>
                </a:solidFill>
                <a:effectLst/>
                <a:latin typeface="Open Sans" panose="020B0606030504020204" pitchFamily="34" charset="0"/>
              </a:rPr>
              <a:t>In 2018–2019, child unintentional injury death rates were highest among:</a:t>
            </a:r>
          </a:p>
          <a:p>
            <a:pPr algn="l">
              <a:buFont typeface="Arial" panose="020B0604020202020204" pitchFamily="34" charset="0"/>
              <a:buChar char="•"/>
            </a:pPr>
            <a:r>
              <a:rPr lang="en-US" b="0" i="0" dirty="0">
                <a:solidFill>
                  <a:srgbClr val="000000"/>
                </a:solidFill>
                <a:effectLst/>
                <a:latin typeface="Open Sans" panose="020B0606030504020204" pitchFamily="34" charset="0"/>
              </a:rPr>
              <a:t>   Male children</a:t>
            </a:r>
          </a:p>
          <a:p>
            <a:pPr algn="l">
              <a:buFont typeface="Arial" panose="020B0604020202020204" pitchFamily="34" charset="0"/>
              <a:buChar char="•"/>
            </a:pPr>
            <a:r>
              <a:rPr lang="en-US" b="0" i="0" dirty="0">
                <a:solidFill>
                  <a:srgbClr val="000000"/>
                </a:solidFill>
                <a:effectLst/>
                <a:latin typeface="Open Sans" panose="020B0606030504020204" pitchFamily="34" charset="0"/>
              </a:rPr>
              <a:t>   Babies under 1 year old and teens age 15–19 years</a:t>
            </a:r>
          </a:p>
          <a:p>
            <a:pPr algn="l">
              <a:buFont typeface="Arial" panose="020B0604020202020204" pitchFamily="34" charset="0"/>
              <a:buChar char="•"/>
            </a:pPr>
            <a:r>
              <a:rPr lang="en-US" b="0" i="0" dirty="0">
                <a:solidFill>
                  <a:srgbClr val="000000"/>
                </a:solidFill>
                <a:effectLst/>
                <a:latin typeface="Open Sans" panose="020B0606030504020204" pitchFamily="34" charset="0"/>
              </a:rPr>
              <a:t>   American Indian and Alaska Native children and Black children</a:t>
            </a:r>
          </a:p>
          <a:p>
            <a:pPr marL="171450" indent="-171450" algn="l">
              <a:buFont typeface="Arial" panose="020B0604020202020204" pitchFamily="34" charset="0"/>
              <a:buChar char="•"/>
            </a:pPr>
            <a:r>
              <a:rPr lang="en-US" b="0" i="0" dirty="0">
                <a:solidFill>
                  <a:srgbClr val="000000"/>
                </a:solidFill>
                <a:effectLst/>
                <a:latin typeface="Open Sans" panose="020B0606030504020204" pitchFamily="34" charset="0"/>
              </a:rPr>
              <a:t>Motor vehicle crashes caused more deaths than other causes of unintentional injury.</a:t>
            </a:r>
          </a:p>
          <a:p>
            <a:pPr marL="171450" indent="-171450" algn="l">
              <a:buFont typeface="Arial" panose="020B0604020202020204" pitchFamily="34" charset="0"/>
              <a:buChar char="•"/>
            </a:pPr>
            <a:r>
              <a:rPr lang="en-US" b="0" i="0" dirty="0">
                <a:solidFill>
                  <a:srgbClr val="000000"/>
                </a:solidFill>
                <a:effectLst/>
                <a:latin typeface="Open Sans" panose="020B0606030504020204" pitchFamily="34" charset="0"/>
              </a:rPr>
              <a:t>Overall unintentional injury death rates in rural areas were higher than metro and urban areas.</a:t>
            </a:r>
          </a:p>
          <a:p>
            <a:pPr marL="171450" indent="-171450" algn="l">
              <a:buFont typeface="Arial" panose="020B0604020202020204" pitchFamily="34" charset="0"/>
              <a:buChar char="•"/>
            </a:pPr>
            <a:r>
              <a:rPr lang="en-US" b="0" i="0" dirty="0">
                <a:solidFill>
                  <a:srgbClr val="000000"/>
                </a:solidFill>
                <a:effectLst/>
                <a:latin typeface="Open Sans" panose="020B0606030504020204" pitchFamily="34" charset="0"/>
              </a:rPr>
              <a:t>Despite overall decreases in child unintentional injury death rates from 2010 to 2019, rates increased among some groups. For example:</a:t>
            </a:r>
          </a:p>
          <a:p>
            <a:pPr lvl="1" algn="l">
              <a:buFont typeface="Arial" panose="020B0604020202020204" pitchFamily="34" charset="0"/>
              <a:buChar char="•"/>
            </a:pPr>
            <a:r>
              <a:rPr lang="en-US" b="0" i="0" dirty="0">
                <a:solidFill>
                  <a:srgbClr val="000000"/>
                </a:solidFill>
                <a:effectLst/>
                <a:latin typeface="Open Sans" panose="020B0606030504020204" pitchFamily="34" charset="0"/>
              </a:rPr>
              <a:t>Suffocation death rates increased 20% among infants overall and 21% among Black children</a:t>
            </a:r>
          </a:p>
          <a:p>
            <a:pPr lvl="1" algn="l">
              <a:buFont typeface="Arial" panose="020B0604020202020204" pitchFamily="34" charset="0"/>
              <a:buChar char="•"/>
            </a:pPr>
            <a:r>
              <a:rPr lang="en-US" b="0" i="0" dirty="0">
                <a:solidFill>
                  <a:srgbClr val="000000"/>
                </a:solidFill>
                <a:effectLst/>
                <a:latin typeface="Open Sans" panose="020B0606030504020204" pitchFamily="34" charset="0"/>
              </a:rPr>
              <a:t>Motor vehicle death rates among Black children increased 9% while rates among White children decreased 24%</a:t>
            </a:r>
          </a:p>
          <a:p>
            <a:pPr lvl="1" algn="l">
              <a:buFont typeface="Arial" panose="020B0604020202020204" pitchFamily="34" charset="0"/>
              <a:buChar char="•"/>
            </a:pPr>
            <a:r>
              <a:rPr lang="en-US" b="0" i="0" dirty="0">
                <a:solidFill>
                  <a:srgbClr val="000000"/>
                </a:solidFill>
                <a:effectLst/>
                <a:latin typeface="Open Sans" panose="020B0606030504020204" pitchFamily="34" charset="0"/>
              </a:rPr>
              <a:t>Poisoning death rates increased 50% among Hispanic children and 37% among Black children, while rates among White children decreased by 24%</a:t>
            </a:r>
          </a:p>
          <a:p>
            <a:pPr marL="628650" lvl="1" indent="-171450" algn="l">
              <a:buFont typeface="Arial" panose="020B0604020202020204" pitchFamily="34" charset="0"/>
              <a:buChar char="•"/>
            </a:pPr>
            <a:r>
              <a:rPr lang="en-US" b="0" i="0" dirty="0">
                <a:solidFill>
                  <a:srgbClr val="000000"/>
                </a:solidFill>
                <a:effectLst/>
                <a:latin typeface="Open Sans" panose="020B0606030504020204" pitchFamily="34" charset="0"/>
              </a:rPr>
              <a:t>Drowning was the leading cause of injury death for children age 1-4 years. </a:t>
            </a:r>
          </a:p>
          <a:p>
            <a:pPr marL="628650" lvl="1" indent="-171450" algn="l">
              <a:buFont typeface="Arial" panose="020B0604020202020204" pitchFamily="34" charset="0"/>
              <a:buChar char="•"/>
            </a:pPr>
            <a:r>
              <a:rPr lang="en-US" b="0" i="0" dirty="0">
                <a:solidFill>
                  <a:srgbClr val="000000"/>
                </a:solidFill>
                <a:effectLst/>
                <a:latin typeface="Open Sans" panose="020B0606030504020204" pitchFamily="34" charset="0"/>
              </a:rPr>
              <a:t>Drowning death rates were 2.6 times higher among Black children age 5–9 years and 3.6 times higher among Black children age 10–14 years, when compared with White children of the same age.</a:t>
            </a:r>
          </a:p>
          <a:p>
            <a:pPr algn="l"/>
            <a:endParaRPr lang="en-US" b="0" i="0" dirty="0">
              <a:solidFill>
                <a:srgbClr val="000000"/>
              </a:solidFill>
              <a:effectLst/>
              <a:latin typeface="Open Sans" panose="020B0606030504020204" pitchFamily="34" charset="0"/>
            </a:endParaRPr>
          </a:p>
          <a:p>
            <a:pPr lvl="1" algn="l"/>
            <a:r>
              <a:rPr lang="en-US" b="0" i="0" dirty="0">
                <a:solidFill>
                  <a:srgbClr val="000000"/>
                </a:solidFill>
                <a:effectLst/>
                <a:latin typeface="Open Sans" panose="020B0606030504020204" pitchFamily="34" charset="0"/>
              </a:rPr>
              <a:t>The CDC conducts research to better understand these disparities and puts science into action to improve </a:t>
            </a:r>
            <a:r>
              <a:rPr lang="en-US" b="0" i="0" u="sng" dirty="0">
                <a:solidFill>
                  <a:srgbClr val="075290"/>
                </a:solidFill>
                <a:effectLst/>
                <a:latin typeface="Open Sans" panose="020B0606030504020204" pitchFamily="34" charset="0"/>
                <a:hlinkClick r:id="rId3"/>
              </a:rPr>
              <a:t>health equity</a:t>
            </a:r>
            <a:r>
              <a:rPr lang="en-US" b="0" i="0" dirty="0">
                <a:solidFill>
                  <a:srgbClr val="000000"/>
                </a:solidFill>
                <a:effectLst/>
                <a:latin typeface="Open Sans" panose="020B0606030504020204" pitchFamily="34" charset="0"/>
              </a:rPr>
              <a:t>. As an example of this work, CDC is </a:t>
            </a:r>
            <a:r>
              <a:rPr lang="en-US" b="0" i="0" u="sng" dirty="0">
                <a:solidFill>
                  <a:srgbClr val="075290"/>
                </a:solidFill>
                <a:effectLst/>
                <a:latin typeface="Open Sans" panose="020B0606030504020204" pitchFamily="34" charset="0"/>
                <a:hlinkClick r:id="rId4"/>
              </a:rPr>
              <a:t>working with partners</a:t>
            </a:r>
            <a:r>
              <a:rPr lang="en-US" b="0" i="0" dirty="0">
                <a:solidFill>
                  <a:srgbClr val="000000"/>
                </a:solidFill>
                <a:effectLst/>
                <a:latin typeface="Open Sans" panose="020B0606030504020204" pitchFamily="34" charset="0"/>
              </a:rPr>
              <a:t> to identify barriers to participation in basic swimming and water-safety skills training among youth who are at higher risk of drowning due to racial and ethnic disparities.</a:t>
            </a:r>
          </a:p>
          <a:p>
            <a:pPr algn="l"/>
            <a:endParaRPr lang="en-US" b="0" i="0" dirty="0">
              <a:solidFill>
                <a:srgbClr val="000000"/>
              </a:solidFill>
              <a:effectLst/>
              <a:latin typeface="Open Sans" panose="020B0606030504020204" pitchFamily="34" charset="0"/>
            </a:endParaRPr>
          </a:p>
          <a:p>
            <a:pPr algn="l"/>
            <a:r>
              <a:rPr lang="en-US" b="0" i="0" dirty="0">
                <a:solidFill>
                  <a:srgbClr val="000000"/>
                </a:solidFill>
                <a:effectLst/>
                <a:latin typeface="Open Sans" panose="020B0606030504020204" pitchFamily="34" charset="0"/>
              </a:rPr>
              <a:t>Source: CDC (9/22/21) https://www.cdc.gov/injury/features/child-injury/index.html#Child-Injury-Deaths-Data</a:t>
            </a:r>
          </a:p>
          <a:p>
            <a:endParaRPr lang="en-US" dirty="0"/>
          </a:p>
        </p:txBody>
      </p:sp>
      <p:sp>
        <p:nvSpPr>
          <p:cNvPr id="4" name="Slide Number Placeholder 3"/>
          <p:cNvSpPr>
            <a:spLocks noGrp="1"/>
          </p:cNvSpPr>
          <p:nvPr>
            <p:ph type="sldNum" sz="quarter" idx="5"/>
          </p:nvPr>
        </p:nvSpPr>
        <p:spPr/>
        <p:txBody>
          <a:bodyPr/>
          <a:lstStyle/>
          <a:p>
            <a:pPr>
              <a:defRPr/>
            </a:pPr>
            <a:fld id="{D7D986AD-8201-4EC1-A74D-4F97ECCF2EE4}" type="slidenum">
              <a:rPr lang="en-US" smtClean="0"/>
              <a:pPr>
                <a:defRPr/>
              </a:pPr>
              <a:t>14</a:t>
            </a:fld>
            <a:endParaRPr lang="en-US" dirty="0"/>
          </a:p>
        </p:txBody>
      </p:sp>
    </p:spTree>
    <p:extLst>
      <p:ext uri="{BB962C8B-B14F-4D97-AF65-F5344CB8AC3E}">
        <p14:creationId xmlns:p14="http://schemas.microsoft.com/office/powerpoint/2010/main" val="3097596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000000"/>
                </a:solidFill>
                <a:effectLst/>
                <a:latin typeface="Open Sans" panose="020B0606030504020204" pitchFamily="34" charset="0"/>
              </a:rPr>
              <a:t>Notes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dirty="0">
              <a:solidFill>
                <a:srgbClr val="000000"/>
              </a:solidFill>
              <a:effectLst/>
              <a:latin typeface="Open Sans" panose="020B0606030504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000000"/>
                </a:solidFill>
                <a:effectLst/>
                <a:latin typeface="Open Sans" panose="020B0606030504020204" pitchFamily="34" charset="0"/>
              </a:rPr>
              <a:t>Leading causes of child unintentional injury include motor vehicle crashes, suffocation, drowning, poisoning, fires, and falls.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Source: CDC: </a:t>
            </a:r>
            <a:r>
              <a:rPr lang="en-US" b="0" i="0" dirty="0">
                <a:solidFill>
                  <a:srgbClr val="000000"/>
                </a:solidFill>
                <a:effectLst/>
                <a:latin typeface="Merriweather" panose="00000500000000000000" pitchFamily="2" charset="0"/>
              </a:rPr>
              <a:t>Injuries Among Children and Teens (9/22/21)</a:t>
            </a:r>
          </a:p>
          <a:p>
            <a:r>
              <a:rPr lang="en-US" dirty="0"/>
              <a:t>Https://www.cdc.gov/injury/features/child-injury/index.html#Child-Injury-Deaths-Data</a:t>
            </a:r>
          </a:p>
        </p:txBody>
      </p:sp>
      <p:sp>
        <p:nvSpPr>
          <p:cNvPr id="4" name="Slide Number Placeholder 3"/>
          <p:cNvSpPr>
            <a:spLocks noGrp="1"/>
          </p:cNvSpPr>
          <p:nvPr>
            <p:ph type="sldNum" sz="quarter" idx="5"/>
          </p:nvPr>
        </p:nvSpPr>
        <p:spPr/>
        <p:txBody>
          <a:bodyPr/>
          <a:lstStyle/>
          <a:p>
            <a:pPr>
              <a:defRPr/>
            </a:pPr>
            <a:fld id="{D7D986AD-8201-4EC1-A74D-4F97ECCF2EE4}" type="slidenum">
              <a:rPr lang="en-US" smtClean="0"/>
              <a:pPr>
                <a:defRPr/>
              </a:pPr>
              <a:t>15</a:t>
            </a:fld>
            <a:endParaRPr lang="en-US" dirty="0"/>
          </a:p>
        </p:txBody>
      </p:sp>
    </p:spTree>
    <p:extLst>
      <p:ext uri="{BB962C8B-B14F-4D97-AF65-F5344CB8AC3E}">
        <p14:creationId xmlns:p14="http://schemas.microsoft.com/office/powerpoint/2010/main" val="3894817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000000"/>
                </a:solidFill>
                <a:effectLst/>
                <a:latin typeface="Open Sans" panose="020B0606030504020204" pitchFamily="34" charset="0"/>
              </a:rPr>
              <a:t>Notes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dirty="0">
              <a:solidFill>
                <a:srgbClr val="000000"/>
              </a:solidFill>
              <a:effectLst/>
              <a:latin typeface="Open Sans" panose="020B0606030504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000000"/>
                </a:solidFill>
                <a:effectLst/>
                <a:latin typeface="Open Sans" panose="020B0606030504020204" pitchFamily="34" charset="0"/>
              </a:rPr>
              <a:t>Leading causes of child unintentional injury include motor vehicle crashes, suffocation, drowning, poisoning, fires, and falls.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Source: CDC: </a:t>
            </a:r>
            <a:r>
              <a:rPr lang="en-US" b="0" i="0" dirty="0">
                <a:solidFill>
                  <a:srgbClr val="000000"/>
                </a:solidFill>
                <a:effectLst/>
                <a:latin typeface="Merriweather" panose="00000500000000000000" pitchFamily="2" charset="0"/>
              </a:rPr>
              <a:t>Injuries Among Children and Teens (9/22/21)</a:t>
            </a:r>
          </a:p>
          <a:p>
            <a:r>
              <a:rPr lang="en-US" dirty="0"/>
              <a:t>Https://www.cdc.gov/injury/features/child-injury/index.html#Child-Injury-Deaths-Data</a:t>
            </a:r>
          </a:p>
        </p:txBody>
      </p:sp>
      <p:sp>
        <p:nvSpPr>
          <p:cNvPr id="4" name="Slide Number Placeholder 3"/>
          <p:cNvSpPr>
            <a:spLocks noGrp="1"/>
          </p:cNvSpPr>
          <p:nvPr>
            <p:ph type="sldNum" sz="quarter" idx="5"/>
          </p:nvPr>
        </p:nvSpPr>
        <p:spPr/>
        <p:txBody>
          <a:bodyPr/>
          <a:lstStyle/>
          <a:p>
            <a:pPr>
              <a:defRPr/>
            </a:pPr>
            <a:fld id="{D7D986AD-8201-4EC1-A74D-4F97ECCF2EE4}" type="slidenum">
              <a:rPr lang="en-US" smtClean="0"/>
              <a:pPr>
                <a:defRPr/>
              </a:pPr>
              <a:t>16</a:t>
            </a:fld>
            <a:endParaRPr lang="en-US" dirty="0"/>
          </a:p>
        </p:txBody>
      </p:sp>
    </p:spTree>
    <p:extLst>
      <p:ext uri="{BB962C8B-B14F-4D97-AF65-F5344CB8AC3E}">
        <p14:creationId xmlns:p14="http://schemas.microsoft.com/office/powerpoint/2010/main" val="3324296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Notes:</a:t>
            </a:r>
          </a:p>
          <a:p>
            <a:endParaRPr lang="en-US" dirty="0"/>
          </a:p>
          <a:p>
            <a:pPr marL="171450" indent="-171450">
              <a:buFont typeface="Arial" panose="020B0604020202020204" pitchFamily="34" charset="0"/>
              <a:buChar char="•"/>
            </a:pPr>
            <a:r>
              <a:rPr lang="en-US" dirty="0"/>
              <a:t>It can seem like an overwhelming task to address home safety because our home environments are constantly changing. </a:t>
            </a:r>
          </a:p>
          <a:p>
            <a:pPr marL="171450" indent="-171450">
              <a:buFont typeface="Arial" panose="020B0604020202020204" pitchFamily="34" charset="0"/>
              <a:buChar char="•"/>
            </a:pPr>
            <a:r>
              <a:rPr lang="en-US" dirty="0"/>
              <a:t>For example, you may have child proofed your FCC and a parent drops in and she leaves her purse on the chair and it contains a bottle of medication. </a:t>
            </a:r>
          </a:p>
          <a:p>
            <a:pPr marL="171450" indent="-171450">
              <a:buFont typeface="Arial" panose="020B0604020202020204" pitchFamily="34" charset="0"/>
              <a:buChar char="•"/>
            </a:pPr>
            <a:r>
              <a:rPr lang="en-US" dirty="0"/>
              <a:t>Using the injury prevention triangle as a model for creating strategies to keep their children safe. </a:t>
            </a:r>
          </a:p>
          <a:p>
            <a:pPr marL="171450" indent="-171450">
              <a:buFont typeface="Arial" panose="020B0604020202020204" pitchFamily="34" charset="0"/>
              <a:buChar char="•"/>
            </a:pPr>
            <a:r>
              <a:rPr lang="en-US" dirty="0"/>
              <a:t>For instance, think about their child's temperament. </a:t>
            </a:r>
          </a:p>
          <a:p>
            <a:pPr marL="171450" indent="-171450">
              <a:buFont typeface="Arial" panose="020B0604020202020204" pitchFamily="34" charset="0"/>
              <a:buChar char="•"/>
            </a:pPr>
            <a:r>
              <a:rPr lang="en-US" dirty="0"/>
              <a:t>Is the child cautious or more likely to be fearless? </a:t>
            </a:r>
          </a:p>
          <a:p>
            <a:pPr marL="171450" indent="-171450">
              <a:buFont typeface="Arial" panose="020B0604020202020204" pitchFamily="34" charset="0"/>
              <a:buChar char="•"/>
            </a:pPr>
            <a:r>
              <a:rPr lang="en-US" dirty="0"/>
              <a:t>Has the child recently developed a new skill like crawling that may change how he interacts with the environment? </a:t>
            </a:r>
          </a:p>
          <a:p>
            <a:pPr marL="171450" indent="-171450">
              <a:buFont typeface="Arial" panose="020B0604020202020204" pitchFamily="34" charset="0"/>
              <a:buChar char="•"/>
            </a:pPr>
            <a:r>
              <a:rPr lang="en-US" dirty="0"/>
              <a:t>By setting up the environment and moving hazards in creating safe routines, you're minimizing the likelihood of exposure to objects that can be harmful to a young child. </a:t>
            </a:r>
          </a:p>
          <a:p>
            <a:pPr marL="171450" indent="-171450">
              <a:buFont typeface="Arial" panose="020B0604020202020204" pitchFamily="34" charset="0"/>
              <a:buChar char="•"/>
            </a:pPr>
            <a:r>
              <a:rPr lang="en-US" dirty="0"/>
              <a:t>So for example, when a parent leaves their purse on a chair in easy reach of a mobile infant, you as FCC provider can have them move it immediately to someplace else, so the child cannot reach it. </a:t>
            </a:r>
          </a:p>
        </p:txBody>
      </p:sp>
      <p:sp>
        <p:nvSpPr>
          <p:cNvPr id="4" name="Slide Number Placeholder 3"/>
          <p:cNvSpPr>
            <a:spLocks noGrp="1"/>
          </p:cNvSpPr>
          <p:nvPr>
            <p:ph type="sldNum" sz="quarter" idx="5"/>
          </p:nvPr>
        </p:nvSpPr>
        <p:spPr/>
        <p:txBody>
          <a:bodyPr/>
          <a:lstStyle/>
          <a:p>
            <a:pPr>
              <a:defRPr/>
            </a:pPr>
            <a:fld id="{D7D986AD-8201-4EC1-A74D-4F97ECCF2EE4}" type="slidenum">
              <a:rPr lang="en-US" smtClean="0"/>
              <a:pPr>
                <a:defRPr/>
              </a:pPr>
              <a:t>17</a:t>
            </a:fld>
            <a:endParaRPr lang="en-US" dirty="0"/>
          </a:p>
        </p:txBody>
      </p:sp>
    </p:spTree>
    <p:extLst>
      <p:ext uri="{BB962C8B-B14F-4D97-AF65-F5344CB8AC3E}">
        <p14:creationId xmlns:p14="http://schemas.microsoft.com/office/powerpoint/2010/main" val="3838445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Let’s talk about falls. </a:t>
            </a:r>
          </a:p>
          <a:p>
            <a:pPr marL="171450" indent="-171450">
              <a:buFont typeface="Arial" panose="020B0604020202020204" pitchFamily="34" charset="0"/>
              <a:buChar char="•"/>
            </a:pPr>
            <a:r>
              <a:rPr lang="en-US" dirty="0"/>
              <a:t>Falls are the leading cause of injuries to children ages birth to five and one of the major reasons that children go to the emergency room. </a:t>
            </a:r>
          </a:p>
          <a:p>
            <a:pPr marL="171450" indent="-171450">
              <a:buFont typeface="Arial" panose="020B0604020202020204" pitchFamily="34" charset="0"/>
              <a:buChar char="•"/>
            </a:pPr>
            <a:r>
              <a:rPr lang="en-US" dirty="0"/>
              <a:t>According to the Center for Disease Control and Prevention, In 2010, 2.8 million children visited an emergency department for fall-related injuries and 40 percent of them were toddlers. </a:t>
            </a:r>
          </a:p>
          <a:p>
            <a:pPr marL="171450" indent="-171450">
              <a:buFont typeface="Arial" panose="020B0604020202020204" pitchFamily="34" charset="0"/>
              <a:buChar char="•"/>
            </a:pPr>
            <a:r>
              <a:rPr lang="en-US" dirty="0"/>
              <a:t>That is almost 3,200 toddlers a day. </a:t>
            </a:r>
          </a:p>
          <a:p>
            <a:pPr marL="171450" indent="-171450">
              <a:buFont typeface="Arial" panose="020B0604020202020204" pitchFamily="34" charset="0"/>
              <a:buChar char="•"/>
            </a:pPr>
            <a:r>
              <a:rPr lang="en-US" dirty="0"/>
              <a:t>But FCC providers can play a key role in protecting children from falls.</a:t>
            </a:r>
          </a:p>
        </p:txBody>
      </p:sp>
      <p:sp>
        <p:nvSpPr>
          <p:cNvPr id="4" name="Slide Number Placeholder 3"/>
          <p:cNvSpPr>
            <a:spLocks noGrp="1"/>
          </p:cNvSpPr>
          <p:nvPr>
            <p:ph type="sldNum" sz="quarter" idx="5"/>
          </p:nvPr>
        </p:nvSpPr>
        <p:spPr/>
        <p:txBody>
          <a:bodyPr/>
          <a:lstStyle/>
          <a:p>
            <a:pPr>
              <a:defRPr/>
            </a:pPr>
            <a:fld id="{F1470395-A6D7-47F7-BD3E-F735394E0374}" type="slidenum">
              <a:rPr lang="en-US" smtClean="0"/>
              <a:pPr>
                <a:defRPr/>
              </a:pPr>
              <a:t>18</a:t>
            </a:fld>
            <a:endParaRPr lang="en-US" dirty="0"/>
          </a:p>
        </p:txBody>
      </p:sp>
    </p:spTree>
    <p:extLst>
      <p:ext uri="{BB962C8B-B14F-4D97-AF65-F5344CB8AC3E}">
        <p14:creationId xmlns:p14="http://schemas.microsoft.com/office/powerpoint/2010/main" val="1479078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a:t>
            </a:r>
          </a:p>
          <a:p>
            <a:endParaRPr lang="en-US" dirty="0"/>
          </a:p>
          <a:p>
            <a:pPr marL="171450" indent="-171450">
              <a:buFont typeface="Arial" panose="020B0604020202020204" pitchFamily="34" charset="0"/>
              <a:buChar char="•"/>
            </a:pPr>
            <a:r>
              <a:rPr lang="en-US" dirty="0"/>
              <a:t>Let's take a poll to find out some of the places where a child can drown. Please check all that apply. </a:t>
            </a:r>
          </a:p>
          <a:p>
            <a:pPr marL="171450" indent="-171450">
              <a:buFont typeface="Arial" panose="020B0604020202020204" pitchFamily="34" charset="0"/>
              <a:buChar char="•"/>
            </a:pPr>
            <a:r>
              <a:rPr lang="en-US" dirty="0"/>
              <a:t>A bathtub, a pool, a toilet, or a bucket? I'll give you a moment to complete the survey. </a:t>
            </a:r>
          </a:p>
          <a:p>
            <a:endParaRPr lang="en-US" dirty="0"/>
          </a:p>
          <a:p>
            <a:r>
              <a:rPr lang="en-US" dirty="0"/>
              <a:t>[Presenter: share the poll results]</a:t>
            </a:r>
          </a:p>
          <a:p>
            <a:pPr marL="171450" indent="-171450">
              <a:buFont typeface="Arial" panose="020B0604020202020204" pitchFamily="34" charset="0"/>
              <a:buChar char="•"/>
            </a:pPr>
            <a:r>
              <a:rPr lang="en-US" dirty="0"/>
              <a:t>Yes, children can drown in two inches of water, just enough to cover their nose and mouth.</a:t>
            </a:r>
          </a:p>
          <a:p>
            <a:pPr marL="171450" indent="-171450">
              <a:buFont typeface="Arial" panose="020B0604020202020204" pitchFamily="34" charset="0"/>
              <a:buChar char="•"/>
            </a:pPr>
            <a:r>
              <a:rPr lang="en-US" dirty="0"/>
              <a:t> So, all of these places are a potential place that a young child can drown. </a:t>
            </a:r>
          </a:p>
        </p:txBody>
      </p:sp>
      <p:sp>
        <p:nvSpPr>
          <p:cNvPr id="4" name="Slide Number Placeholder 3"/>
          <p:cNvSpPr>
            <a:spLocks noGrp="1"/>
          </p:cNvSpPr>
          <p:nvPr>
            <p:ph type="sldNum" sz="quarter" idx="5"/>
          </p:nvPr>
        </p:nvSpPr>
        <p:spPr/>
        <p:txBody>
          <a:bodyPr/>
          <a:lstStyle/>
          <a:p>
            <a:pPr>
              <a:defRPr/>
            </a:pPr>
            <a:fld id="{F1470395-A6D7-47F7-BD3E-F735394E0374}" type="slidenum">
              <a:rPr lang="en-US" smtClean="0"/>
              <a:pPr>
                <a:defRPr/>
              </a:pPr>
              <a:t>19</a:t>
            </a:fld>
            <a:endParaRPr lang="en-US" dirty="0"/>
          </a:p>
        </p:txBody>
      </p:sp>
    </p:spTree>
    <p:extLst>
      <p:ext uri="{BB962C8B-B14F-4D97-AF65-F5344CB8AC3E}">
        <p14:creationId xmlns:p14="http://schemas.microsoft.com/office/powerpoint/2010/main" val="16672680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Let’s talk about falls. </a:t>
            </a:r>
          </a:p>
          <a:p>
            <a:pPr marL="171450" indent="-171450">
              <a:buFont typeface="Arial" panose="020B0604020202020204" pitchFamily="34" charset="0"/>
              <a:buChar char="•"/>
            </a:pPr>
            <a:r>
              <a:rPr lang="en-US" dirty="0"/>
              <a:t>Falls are the leading cause of injuries to children ages birth to five and one of the major reasons that children go to the emergency room. </a:t>
            </a:r>
          </a:p>
          <a:p>
            <a:pPr marL="171450" indent="-171450">
              <a:buFont typeface="Arial" panose="020B0604020202020204" pitchFamily="34" charset="0"/>
              <a:buChar char="•"/>
            </a:pPr>
            <a:r>
              <a:rPr lang="en-US" dirty="0"/>
              <a:t>According to the Center for Disease Control and Prevention, In 2010, 2.8 million children visited an emergency department for fall-related injuries and 40 percent of them were toddlers. </a:t>
            </a:r>
          </a:p>
          <a:p>
            <a:pPr marL="171450" indent="-171450">
              <a:buFont typeface="Arial" panose="020B0604020202020204" pitchFamily="34" charset="0"/>
              <a:buChar char="•"/>
            </a:pPr>
            <a:r>
              <a:rPr lang="en-US" dirty="0"/>
              <a:t>That is almost 3,200 toddlers a day. </a:t>
            </a:r>
          </a:p>
          <a:p>
            <a:pPr marL="171450" indent="-171450">
              <a:buFont typeface="Arial" panose="020B0604020202020204" pitchFamily="34" charset="0"/>
              <a:buChar char="•"/>
            </a:pPr>
            <a:r>
              <a:rPr lang="en-US" dirty="0"/>
              <a:t>But FCC providers can play a key role in protecting children from falls.</a:t>
            </a:r>
          </a:p>
        </p:txBody>
      </p:sp>
      <p:sp>
        <p:nvSpPr>
          <p:cNvPr id="4" name="Slide Number Placeholder 3"/>
          <p:cNvSpPr>
            <a:spLocks noGrp="1"/>
          </p:cNvSpPr>
          <p:nvPr>
            <p:ph type="sldNum" sz="quarter" idx="5"/>
          </p:nvPr>
        </p:nvSpPr>
        <p:spPr/>
        <p:txBody>
          <a:bodyPr/>
          <a:lstStyle/>
          <a:p>
            <a:pPr>
              <a:defRPr/>
            </a:pPr>
            <a:fld id="{F1470395-A6D7-47F7-BD3E-F735394E0374}" type="slidenum">
              <a:rPr lang="en-US" smtClean="0"/>
              <a:pPr>
                <a:defRPr/>
              </a:pPr>
              <a:t>20</a:t>
            </a:fld>
            <a:endParaRPr lang="en-US" dirty="0"/>
          </a:p>
        </p:txBody>
      </p:sp>
    </p:spTree>
    <p:extLst>
      <p:ext uri="{BB962C8B-B14F-4D97-AF65-F5344CB8AC3E}">
        <p14:creationId xmlns:p14="http://schemas.microsoft.com/office/powerpoint/2010/main" val="72640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ltLang="en-US" dirty="0"/>
              <a:t>Notes:</a:t>
            </a:r>
          </a:p>
          <a:p>
            <a:pPr marL="171450" indent="-171450">
              <a:buFont typeface="Arial" panose="020B0604020202020204" pitchFamily="34" charset="0"/>
              <a:buChar char="•"/>
            </a:pPr>
            <a:r>
              <a:rPr lang="en-US" altLang="en-US" dirty="0"/>
              <a:t>My name is ______________________, and I am a Nurse Consultant with the CT Nurses’ Association. </a:t>
            </a:r>
            <a:r>
              <a:rPr lang="en-US" dirty="0"/>
              <a:t>I'm happy to be here today and to continue our discussion about home safety. We hope that this information will help you become</a:t>
            </a:r>
          </a:p>
          <a:p>
            <a:pPr marL="0" indent="0">
              <a:buFont typeface="+mj-lt"/>
              <a:buNone/>
            </a:pPr>
            <a:r>
              <a:rPr lang="en-US" dirty="0"/>
              <a:t>more aware of safety hazards and that you will share this information with families.</a:t>
            </a:r>
          </a:p>
          <a:p>
            <a:pPr marL="171450" indent="-171450">
              <a:buFont typeface="Arial" panose="020B0604020202020204" pitchFamily="34" charset="0"/>
              <a:buChar char="•"/>
            </a:pPr>
            <a:r>
              <a:rPr lang="en-US" altLang="en-US" dirty="0"/>
              <a:t>I have my colleague with me here today, </a:t>
            </a:r>
            <a:r>
              <a:rPr lang="en-US" altLang="en-US" dirty="0" err="1"/>
              <a:t>Sahony</a:t>
            </a:r>
            <a:r>
              <a:rPr lang="en-US" altLang="en-US" dirty="0"/>
              <a:t>, please say hello.</a:t>
            </a:r>
          </a:p>
          <a:p>
            <a:pPr marL="171450" indent="-171450">
              <a:buFont typeface="Arial" panose="020B0604020202020204" pitchFamily="34" charset="0"/>
              <a:buChar char="•"/>
            </a:pPr>
            <a:r>
              <a:rPr lang="en-US" altLang="en-US" dirty="0"/>
              <a:t>Joining this virtual event is an important opportunity to discuss important topics directly related to your work, engage with experts and most importantly with your colleagues. </a:t>
            </a:r>
          </a:p>
          <a:p>
            <a:pPr marL="171450" indent="-171450">
              <a:buFont typeface="Arial" panose="020B0604020202020204" pitchFamily="34" charset="0"/>
              <a:buChar char="•"/>
            </a:pPr>
            <a:r>
              <a:rPr lang="en-US" altLang="en-US" dirty="0"/>
              <a:t>Before we begin, we will review some important logistics so that you can get the maximum benefit from today’s platform.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981F52-ADAD-4290-B498-54A494DA0566}"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106858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endParaRPr lang="en-US"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Children are curious and love to explore, but their motor skills are still developing.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They can easily lose their balance and they're still learning how to tell what is safe.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As a result, children this age have many falls.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FCC providers can make their home safer by using inexpensive safety devices such as guards on windows that are above ground level and gates and guardrails on stairs.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Other safety tips includes:</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Keeping furniture away from windows so children do not climb near and possibly fall out of an open window.</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Never depending on screens to keep children from crawling out of windows.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Installing window locks so that windows open no more than four inches, and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whenever possible, open windows from the top, not the bottom.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Also, simple behaviors such as keeping a hand on the child while on a high place, such as a changing table or bed, and using safety straps in high chairs and strollers will go a long way towards preventing falls. </a:t>
            </a:r>
          </a:p>
          <a:p>
            <a:endParaRPr lang="en-US" dirty="0"/>
          </a:p>
        </p:txBody>
      </p:sp>
      <p:sp>
        <p:nvSpPr>
          <p:cNvPr id="4" name="Slide Number Placeholder 3"/>
          <p:cNvSpPr>
            <a:spLocks noGrp="1"/>
          </p:cNvSpPr>
          <p:nvPr>
            <p:ph type="sldNum" sz="quarter" idx="5"/>
          </p:nvPr>
        </p:nvSpPr>
        <p:spPr/>
        <p:txBody>
          <a:bodyPr/>
          <a:lstStyle/>
          <a:p>
            <a:pPr>
              <a:defRPr/>
            </a:pPr>
            <a:fld id="{F1470395-A6D7-47F7-BD3E-F735394E0374}" type="slidenum">
              <a:rPr lang="en-US" smtClean="0"/>
              <a:pPr>
                <a:defRPr/>
              </a:pPr>
              <a:t>21</a:t>
            </a:fld>
            <a:endParaRPr lang="en-US" dirty="0"/>
          </a:p>
        </p:txBody>
      </p:sp>
    </p:spTree>
    <p:extLst>
      <p:ext uri="{BB962C8B-B14F-4D97-AF65-F5344CB8AC3E}">
        <p14:creationId xmlns:p14="http://schemas.microsoft.com/office/powerpoint/2010/main" val="39141970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endParaRPr lang="en-US"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Children are curious and love to explore, but their motor skills are still developing.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They can easily lose their balance and they're still learning how to tell what is safe.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As a result, children this age have many falls.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FCC providers can make their home safer by using inexpensive safety devices such as guards on windows that are above ground level and gates and guardrails on stairs.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Other safety tips includes:</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Keeping furniture away from windows so children do not climb near and possibly fall out of an open window.</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Never depending on screens to keep children from crawling out of windows.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Installing window locks so that windows open no more than four inches, and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whenever possible, open windows from the top, not the bottom.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Also, simple behaviors such as keeping a hand on the child while on a high place, such as a changing table or bed, and using safety straps in high chairs and strollers will go a long way towards preventing falls. </a:t>
            </a:r>
          </a:p>
          <a:p>
            <a:endParaRPr lang="en-US" dirty="0"/>
          </a:p>
        </p:txBody>
      </p:sp>
      <p:sp>
        <p:nvSpPr>
          <p:cNvPr id="4" name="Slide Number Placeholder 3"/>
          <p:cNvSpPr>
            <a:spLocks noGrp="1"/>
          </p:cNvSpPr>
          <p:nvPr>
            <p:ph type="sldNum" sz="quarter" idx="5"/>
          </p:nvPr>
        </p:nvSpPr>
        <p:spPr/>
        <p:txBody>
          <a:bodyPr/>
          <a:lstStyle/>
          <a:p>
            <a:pPr>
              <a:defRPr/>
            </a:pPr>
            <a:fld id="{F1470395-A6D7-47F7-BD3E-F735394E0374}" type="slidenum">
              <a:rPr lang="en-US" smtClean="0"/>
              <a:pPr>
                <a:defRPr/>
              </a:pPr>
              <a:t>22</a:t>
            </a:fld>
            <a:endParaRPr lang="en-US" dirty="0"/>
          </a:p>
        </p:txBody>
      </p:sp>
    </p:spTree>
    <p:extLst>
      <p:ext uri="{BB962C8B-B14F-4D97-AF65-F5344CB8AC3E}">
        <p14:creationId xmlns:p14="http://schemas.microsoft.com/office/powerpoint/2010/main" val="14745727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Let’s talk about falls. </a:t>
            </a:r>
          </a:p>
          <a:p>
            <a:pPr marL="171450" indent="-171450">
              <a:buFont typeface="Arial" panose="020B0604020202020204" pitchFamily="34" charset="0"/>
              <a:buChar char="•"/>
            </a:pPr>
            <a:r>
              <a:rPr lang="en-US" dirty="0"/>
              <a:t>Falls are the leading cause of injuries to children ages birth to five and one of the major reasons that children go to the emergency room. </a:t>
            </a:r>
          </a:p>
          <a:p>
            <a:pPr marL="171450" indent="-171450">
              <a:buFont typeface="Arial" panose="020B0604020202020204" pitchFamily="34" charset="0"/>
              <a:buChar char="•"/>
            </a:pPr>
            <a:r>
              <a:rPr lang="en-US" dirty="0"/>
              <a:t>According to the Center for Disease Control and Prevention, In 2010, 2.8 million children visited an emergency department for fall-related injuries and 40 percent of them were toddlers. </a:t>
            </a:r>
          </a:p>
          <a:p>
            <a:pPr marL="171450" indent="-171450">
              <a:buFont typeface="Arial" panose="020B0604020202020204" pitchFamily="34" charset="0"/>
              <a:buChar char="•"/>
            </a:pPr>
            <a:r>
              <a:rPr lang="en-US" dirty="0"/>
              <a:t>That is almost 3,200 toddlers a day. </a:t>
            </a:r>
          </a:p>
          <a:p>
            <a:pPr marL="171450" indent="-171450">
              <a:buFont typeface="Arial" panose="020B0604020202020204" pitchFamily="34" charset="0"/>
              <a:buChar char="•"/>
            </a:pPr>
            <a:r>
              <a:rPr lang="en-US" dirty="0"/>
              <a:t>But FCC providers can play a key role in protecting children from falls.</a:t>
            </a:r>
          </a:p>
        </p:txBody>
      </p:sp>
      <p:sp>
        <p:nvSpPr>
          <p:cNvPr id="4" name="Slide Number Placeholder 3"/>
          <p:cNvSpPr>
            <a:spLocks noGrp="1"/>
          </p:cNvSpPr>
          <p:nvPr>
            <p:ph type="sldNum" sz="quarter" idx="5"/>
          </p:nvPr>
        </p:nvSpPr>
        <p:spPr/>
        <p:txBody>
          <a:bodyPr/>
          <a:lstStyle/>
          <a:p>
            <a:pPr>
              <a:defRPr/>
            </a:pPr>
            <a:fld id="{F1470395-A6D7-47F7-BD3E-F735394E0374}" type="slidenum">
              <a:rPr lang="en-US" smtClean="0"/>
              <a:pPr>
                <a:defRPr/>
              </a:pPr>
              <a:t>23</a:t>
            </a:fld>
            <a:endParaRPr lang="en-US" dirty="0"/>
          </a:p>
        </p:txBody>
      </p:sp>
    </p:spTree>
    <p:extLst>
      <p:ext uri="{BB962C8B-B14F-4D97-AF65-F5344CB8AC3E}">
        <p14:creationId xmlns:p14="http://schemas.microsoft.com/office/powerpoint/2010/main" val="24833338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endParaRPr lang="en-US" dirty="0"/>
          </a:p>
          <a:p>
            <a:r>
              <a:rPr lang="en-US" dirty="0"/>
              <a:t>On average, more than 18,000 children, eight years and younger, are injured each year when a television, a piece of furniture, or an appliance falls on them. </a:t>
            </a:r>
          </a:p>
          <a:p>
            <a:r>
              <a:rPr lang="en-US" dirty="0"/>
              <a:t>Children may try to climb on a shelf or dresser or pull on furniture while trying to stand or trying to reach for a favorite toy or other object when the furniture topples over. </a:t>
            </a:r>
          </a:p>
          <a:p>
            <a:r>
              <a:rPr lang="en-US" dirty="0"/>
              <a:t>To prevent a tip-over tragedy, secure by anchoring heavy furniture and objects to the wall or floor so that they do not fall on to young children.</a:t>
            </a:r>
          </a:p>
          <a:p>
            <a:endParaRPr lang="en-US" dirty="0"/>
          </a:p>
          <a:p>
            <a:r>
              <a:rPr lang="en-US" dirty="0"/>
              <a:t>Reference:</a:t>
            </a:r>
          </a:p>
          <a:p>
            <a:r>
              <a:rPr lang="en-US" dirty="0"/>
              <a:t>Consumer Product Safety Commission reports </a:t>
            </a:r>
          </a:p>
        </p:txBody>
      </p:sp>
      <p:sp>
        <p:nvSpPr>
          <p:cNvPr id="4" name="Slide Number Placeholder 3"/>
          <p:cNvSpPr>
            <a:spLocks noGrp="1"/>
          </p:cNvSpPr>
          <p:nvPr>
            <p:ph type="sldNum" sz="quarter" idx="5"/>
          </p:nvPr>
        </p:nvSpPr>
        <p:spPr/>
        <p:txBody>
          <a:bodyPr/>
          <a:lstStyle/>
          <a:p>
            <a:pPr>
              <a:defRPr/>
            </a:pPr>
            <a:fld id="{F1470395-A6D7-47F7-BD3E-F735394E0374}" type="slidenum">
              <a:rPr lang="en-US" smtClean="0"/>
              <a:pPr>
                <a:defRPr/>
              </a:pPr>
              <a:t>24</a:t>
            </a:fld>
            <a:endParaRPr lang="en-US" dirty="0"/>
          </a:p>
        </p:txBody>
      </p:sp>
    </p:spTree>
    <p:extLst>
      <p:ext uri="{BB962C8B-B14F-4D97-AF65-F5344CB8AC3E}">
        <p14:creationId xmlns:p14="http://schemas.microsoft.com/office/powerpoint/2010/main" val="4114742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https://youtu.be/g6oHH9GTzsg</a:t>
            </a:r>
          </a:p>
          <a:p>
            <a:r>
              <a:rPr lang="en-US" dirty="0"/>
              <a:t>https://youtu.be/3ZLKDLJX-0E</a:t>
            </a:r>
          </a:p>
          <a:p>
            <a:endParaRPr lang="en-US" dirty="0"/>
          </a:p>
        </p:txBody>
      </p:sp>
      <p:sp>
        <p:nvSpPr>
          <p:cNvPr id="4" name="Slide Number Placeholder 3"/>
          <p:cNvSpPr>
            <a:spLocks noGrp="1"/>
          </p:cNvSpPr>
          <p:nvPr>
            <p:ph type="sldNum" sz="quarter" idx="5"/>
          </p:nvPr>
        </p:nvSpPr>
        <p:spPr/>
        <p:txBody>
          <a:bodyPr/>
          <a:lstStyle/>
          <a:p>
            <a:pPr>
              <a:defRPr/>
            </a:pPr>
            <a:fld id="{F1470395-A6D7-47F7-BD3E-F735394E0374}" type="slidenum">
              <a:rPr lang="en-US" smtClean="0"/>
              <a:pPr>
                <a:defRPr/>
              </a:pPr>
              <a:t>25</a:t>
            </a:fld>
            <a:endParaRPr lang="en-US" dirty="0"/>
          </a:p>
        </p:txBody>
      </p:sp>
    </p:spTree>
    <p:extLst>
      <p:ext uri="{BB962C8B-B14F-4D97-AF65-F5344CB8AC3E}">
        <p14:creationId xmlns:p14="http://schemas.microsoft.com/office/powerpoint/2010/main" val="33509871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Airway obstruction is a leading cause of unintentional injury-related death among infants under age one and a major risk for children up to age four. </a:t>
            </a:r>
          </a:p>
          <a:p>
            <a:pPr marL="171450" indent="-171450">
              <a:buFont typeface="Arial" panose="020B0604020202020204" pitchFamily="34" charset="0"/>
              <a:buChar char="•"/>
            </a:pPr>
            <a:r>
              <a:rPr lang="en-US" dirty="0"/>
              <a:t>Young children are vulnerable to airway obstruction because they have small airways, are inexperienced chewers, and like to put objects in their mouth as they use all of their senses to explore the world. </a:t>
            </a:r>
          </a:p>
          <a:p>
            <a:pPr marL="171450" indent="-171450">
              <a:buFont typeface="Arial" panose="020B0604020202020204" pitchFamily="34" charset="0"/>
              <a:buChar char="•"/>
            </a:pPr>
            <a:r>
              <a:rPr lang="en-US" dirty="0"/>
              <a:t>This puts them at high risk for suffocation, choking, or an airway obstruction. </a:t>
            </a:r>
          </a:p>
          <a:p>
            <a:pPr marL="171450" indent="-171450">
              <a:buFont typeface="Arial" panose="020B0604020202020204" pitchFamily="34" charset="0"/>
              <a:buChar char="•"/>
            </a:pPr>
            <a:r>
              <a:rPr lang="en-US" dirty="0"/>
              <a:t>Airway obstruction applies to all the possibilities in which a piece of food or an object gets caught in a child's throat causing the child to choke, constricting of the child's neck which is known as entrapment, or something that blocks the child nose and mouth so he can't breathe which results in suffocation.</a:t>
            </a:r>
          </a:p>
          <a:p>
            <a:pPr marL="171450" indent="-171450">
              <a:buFont typeface="Arial" panose="020B0604020202020204" pitchFamily="34" charset="0"/>
              <a:buChar char="•"/>
            </a:pPr>
            <a:r>
              <a:rPr lang="en-US" dirty="0"/>
              <a:t> Infants can't lift their heads or move out of dangerous positions, so they are vulnerable to getting stuck in a position that inhibits their ability to breathe. </a:t>
            </a:r>
          </a:p>
          <a:p>
            <a:pPr marL="171450" indent="-171450">
              <a:buFont typeface="Arial" panose="020B0604020202020204" pitchFamily="34" charset="0"/>
              <a:buChar char="•"/>
            </a:pPr>
            <a:r>
              <a:rPr lang="en-US" dirty="0"/>
              <a:t>Airway obstruction can lead to permanent brain damage and even death. </a:t>
            </a:r>
          </a:p>
        </p:txBody>
      </p:sp>
      <p:sp>
        <p:nvSpPr>
          <p:cNvPr id="4" name="Slide Number Placeholder 3"/>
          <p:cNvSpPr>
            <a:spLocks noGrp="1"/>
          </p:cNvSpPr>
          <p:nvPr>
            <p:ph type="sldNum" sz="quarter" idx="5"/>
          </p:nvPr>
        </p:nvSpPr>
        <p:spPr/>
        <p:txBody>
          <a:bodyPr/>
          <a:lstStyle/>
          <a:p>
            <a:pPr>
              <a:defRPr/>
            </a:pPr>
            <a:fld id="{F1470395-A6D7-47F7-BD3E-F735394E0374}" type="slidenum">
              <a:rPr lang="en-US" smtClean="0"/>
              <a:pPr>
                <a:defRPr/>
              </a:pPr>
              <a:t>26</a:t>
            </a:fld>
            <a:endParaRPr lang="en-US" dirty="0"/>
          </a:p>
        </p:txBody>
      </p:sp>
    </p:spTree>
    <p:extLst>
      <p:ext uri="{BB962C8B-B14F-4D97-AF65-F5344CB8AC3E}">
        <p14:creationId xmlns:p14="http://schemas.microsoft.com/office/powerpoint/2010/main" val="1918600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endParaRPr lang="en-US" dirty="0"/>
          </a:p>
          <a:p>
            <a:pPr marL="171450" indent="-171450">
              <a:buFont typeface="Arial" panose="020B0604020202020204" pitchFamily="34" charset="0"/>
              <a:buChar char="•"/>
            </a:pPr>
            <a:r>
              <a:rPr lang="en-US" dirty="0"/>
              <a:t>Cribs are very at-risk to airway obstruction. </a:t>
            </a:r>
          </a:p>
          <a:p>
            <a:pPr marL="171450" indent="-171450">
              <a:buFont typeface="Arial" panose="020B0604020202020204" pitchFamily="34" charset="0"/>
              <a:buChar char="•"/>
            </a:pPr>
            <a:r>
              <a:rPr lang="en-US" dirty="0"/>
              <a:t>The distance between a flat and all dimensions of the crib and mattress are specified to prevent a child from entrapment. </a:t>
            </a:r>
          </a:p>
          <a:p>
            <a:pPr marL="171450" indent="-171450">
              <a:buFont typeface="Arial" panose="020B0604020202020204" pitchFamily="34" charset="0"/>
              <a:buChar char="•"/>
            </a:pPr>
            <a:r>
              <a:rPr lang="en-US" dirty="0"/>
              <a:t>The federal government recognized the importance of safe sleep spaces and published new crib standards that took effect in June 2011. </a:t>
            </a:r>
          </a:p>
          <a:p>
            <a:pPr marL="171450" indent="-171450">
              <a:buFont typeface="Arial" panose="020B0604020202020204" pitchFamily="34" charset="0"/>
              <a:buChar char="•"/>
            </a:pPr>
            <a:r>
              <a:rPr lang="en-US" dirty="0"/>
              <a:t>In addition to other changes, cribs with drop-down sides can no longer be sold and they should not be used in FCC.</a:t>
            </a:r>
          </a:p>
          <a:p>
            <a:pPr marL="171450" indent="-171450">
              <a:buFont typeface="Arial" panose="020B0604020202020204" pitchFamily="34" charset="0"/>
              <a:buChar char="•"/>
            </a:pPr>
            <a:r>
              <a:rPr lang="en-US" dirty="0"/>
              <a:t>These safety standards were designed to create a safe sleep environment for babies. </a:t>
            </a:r>
          </a:p>
          <a:p>
            <a:pPr marL="171450" indent="-171450">
              <a:buFont typeface="Arial" panose="020B0604020202020204" pitchFamily="34" charset="0"/>
              <a:buChar char="•"/>
            </a:pPr>
            <a:r>
              <a:rPr lang="en-US" dirty="0"/>
              <a:t>What goes into the crib keeps the child safe as well. </a:t>
            </a:r>
          </a:p>
          <a:p>
            <a:pPr marL="171450" indent="-171450">
              <a:buFont typeface="Arial" panose="020B0604020202020204" pitchFamily="34" charset="0"/>
              <a:buChar char="•"/>
            </a:pPr>
            <a:r>
              <a:rPr lang="en-US" dirty="0"/>
              <a:t>Bare is best. This means that it is best not to use a bumper pad, and FCC providers should never place pillows or thick quilts in the baby's sleep environment. </a:t>
            </a:r>
          </a:p>
        </p:txBody>
      </p:sp>
      <p:sp>
        <p:nvSpPr>
          <p:cNvPr id="4" name="Slide Number Placeholder 3"/>
          <p:cNvSpPr>
            <a:spLocks noGrp="1"/>
          </p:cNvSpPr>
          <p:nvPr>
            <p:ph type="sldNum" sz="quarter" idx="5"/>
          </p:nvPr>
        </p:nvSpPr>
        <p:spPr/>
        <p:txBody>
          <a:bodyPr/>
          <a:lstStyle/>
          <a:p>
            <a:pPr>
              <a:defRPr/>
            </a:pPr>
            <a:fld id="{F1470395-A6D7-47F7-BD3E-F735394E0374}" type="slidenum">
              <a:rPr lang="en-US" smtClean="0"/>
              <a:pPr>
                <a:defRPr/>
              </a:pPr>
              <a:t>27</a:t>
            </a:fld>
            <a:endParaRPr lang="en-US" dirty="0"/>
          </a:p>
        </p:txBody>
      </p:sp>
    </p:spTree>
    <p:extLst>
      <p:ext uri="{BB962C8B-B14F-4D97-AF65-F5344CB8AC3E}">
        <p14:creationId xmlns:p14="http://schemas.microsoft.com/office/powerpoint/2010/main" val="40194023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endParaRPr lang="en-US" dirty="0"/>
          </a:p>
          <a:p>
            <a:pPr marL="171450" indent="-171450">
              <a:buFont typeface="Arial" panose="020B0604020202020204" pitchFamily="34" charset="0"/>
              <a:buChar char="•"/>
            </a:pPr>
            <a:r>
              <a:rPr lang="en-US" dirty="0"/>
              <a:t>Cribs are very at-risk to airway obstruction. </a:t>
            </a:r>
          </a:p>
          <a:p>
            <a:pPr marL="171450" indent="-171450">
              <a:buFont typeface="Arial" panose="020B0604020202020204" pitchFamily="34" charset="0"/>
              <a:buChar char="•"/>
            </a:pPr>
            <a:r>
              <a:rPr lang="en-US" dirty="0"/>
              <a:t>The distance between a flat and all dimensions of the crib and mattress are specified to prevent a child from entrapment. </a:t>
            </a:r>
          </a:p>
          <a:p>
            <a:pPr marL="171450" indent="-171450">
              <a:buFont typeface="Arial" panose="020B0604020202020204" pitchFamily="34" charset="0"/>
              <a:buChar char="•"/>
            </a:pPr>
            <a:r>
              <a:rPr lang="en-US" dirty="0"/>
              <a:t>The federal government recognized the importance of safe sleep spaces and published new crib standards that took effect in June 2011. </a:t>
            </a:r>
          </a:p>
          <a:p>
            <a:pPr marL="171450" indent="-171450">
              <a:buFont typeface="Arial" panose="020B0604020202020204" pitchFamily="34" charset="0"/>
              <a:buChar char="•"/>
            </a:pPr>
            <a:r>
              <a:rPr lang="en-US" dirty="0"/>
              <a:t>In addition to other changes, cribs with drop-down sides can no longer be sold and they should not be used in FCC.</a:t>
            </a:r>
          </a:p>
          <a:p>
            <a:pPr marL="171450" indent="-171450">
              <a:buFont typeface="Arial" panose="020B0604020202020204" pitchFamily="34" charset="0"/>
              <a:buChar char="•"/>
            </a:pPr>
            <a:r>
              <a:rPr lang="en-US" dirty="0"/>
              <a:t>These safety standards were designed to create a safe sleep environment for babies. </a:t>
            </a:r>
          </a:p>
          <a:p>
            <a:pPr marL="171450" indent="-171450">
              <a:buFont typeface="Arial" panose="020B0604020202020204" pitchFamily="34" charset="0"/>
              <a:buChar char="•"/>
            </a:pPr>
            <a:r>
              <a:rPr lang="en-US" dirty="0"/>
              <a:t>What goes into the crib keeps the child safe as well. </a:t>
            </a:r>
          </a:p>
          <a:p>
            <a:pPr marL="171450" indent="-171450">
              <a:buFont typeface="Arial" panose="020B0604020202020204" pitchFamily="34" charset="0"/>
              <a:buChar char="•"/>
            </a:pPr>
            <a:r>
              <a:rPr lang="en-US" dirty="0"/>
              <a:t>Bare is best. This means that it is best not to use a bumper pad, and FCC providers should never place pillows or thick quilts in the baby's sleep environment. </a:t>
            </a:r>
          </a:p>
          <a:p>
            <a:endParaRPr lang="en-US" dirty="0"/>
          </a:p>
        </p:txBody>
      </p:sp>
      <p:sp>
        <p:nvSpPr>
          <p:cNvPr id="4" name="Slide Number Placeholder 3"/>
          <p:cNvSpPr>
            <a:spLocks noGrp="1"/>
          </p:cNvSpPr>
          <p:nvPr>
            <p:ph type="sldNum" sz="quarter" idx="5"/>
          </p:nvPr>
        </p:nvSpPr>
        <p:spPr/>
        <p:txBody>
          <a:bodyPr/>
          <a:lstStyle/>
          <a:p>
            <a:pPr>
              <a:defRPr/>
            </a:pPr>
            <a:fld id="{F1470395-A6D7-47F7-BD3E-F735394E0374}" type="slidenum">
              <a:rPr lang="en-US" smtClean="0"/>
              <a:pPr>
                <a:defRPr/>
              </a:pPr>
              <a:t>28</a:t>
            </a:fld>
            <a:endParaRPr lang="en-US" dirty="0"/>
          </a:p>
        </p:txBody>
      </p:sp>
    </p:spTree>
    <p:extLst>
      <p:ext uri="{BB962C8B-B14F-4D97-AF65-F5344CB8AC3E}">
        <p14:creationId xmlns:p14="http://schemas.microsoft.com/office/powerpoint/2010/main" val="37223962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endParaRPr lang="en-US" dirty="0"/>
          </a:p>
          <a:p>
            <a:pPr marL="171450" indent="-171450">
              <a:buFont typeface="Arial" panose="020B0604020202020204" pitchFamily="34" charset="0"/>
              <a:buChar char="•"/>
            </a:pPr>
            <a:r>
              <a:rPr lang="en-US" dirty="0"/>
              <a:t>There are many strangulation hazards such as window cords, clothing draw strings, ribbons, necklaces, and pacifier strings that could potentially get wrapped around a child's neck and strangle him. </a:t>
            </a:r>
          </a:p>
          <a:p>
            <a:pPr marL="171450" indent="-171450">
              <a:buFont typeface="Arial" panose="020B0604020202020204" pitchFamily="34" charset="0"/>
              <a:buChar char="•"/>
            </a:pPr>
            <a:r>
              <a:rPr lang="en-US" dirty="0"/>
              <a:t>Using cordless window coverings in great, but if not, there should be no acceptable loose cords on the front, side, or back of the product. </a:t>
            </a:r>
          </a:p>
          <a:p>
            <a:pPr marL="171450" indent="-171450">
              <a:buFont typeface="Arial" panose="020B0604020202020204" pitchFamily="34" charset="0"/>
              <a:buChar char="•"/>
            </a:pPr>
            <a:r>
              <a:rPr lang="en-US" dirty="0"/>
              <a:t>If the window covering has loop beaded chains or nylon cords, tension devices can be used to keep the cord taut.</a:t>
            </a:r>
          </a:p>
          <a:p>
            <a:pPr marL="171450" indent="-171450">
              <a:buFont typeface="Arial" panose="020B0604020202020204" pitchFamily="34" charset="0"/>
              <a:buChar char="•"/>
            </a:pPr>
            <a:r>
              <a:rPr lang="en-US" dirty="0"/>
              <a:t>Even cords and common appliances in the home, such as a baby monitor, can pose a risk to young children. </a:t>
            </a:r>
          </a:p>
        </p:txBody>
      </p:sp>
      <p:sp>
        <p:nvSpPr>
          <p:cNvPr id="4" name="Slide Number Placeholder 3"/>
          <p:cNvSpPr>
            <a:spLocks noGrp="1"/>
          </p:cNvSpPr>
          <p:nvPr>
            <p:ph type="sldNum" sz="quarter" idx="5"/>
          </p:nvPr>
        </p:nvSpPr>
        <p:spPr/>
        <p:txBody>
          <a:bodyPr/>
          <a:lstStyle/>
          <a:p>
            <a:pPr>
              <a:defRPr/>
            </a:pPr>
            <a:fld id="{F1470395-A6D7-47F7-BD3E-F735394E0374}" type="slidenum">
              <a:rPr lang="en-US" smtClean="0"/>
              <a:pPr>
                <a:defRPr/>
              </a:pPr>
              <a:t>29</a:t>
            </a:fld>
            <a:endParaRPr lang="en-US" dirty="0"/>
          </a:p>
        </p:txBody>
      </p:sp>
    </p:spTree>
    <p:extLst>
      <p:ext uri="{BB962C8B-B14F-4D97-AF65-F5344CB8AC3E}">
        <p14:creationId xmlns:p14="http://schemas.microsoft.com/office/powerpoint/2010/main" val="16305564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endParaRPr lang="en-US" dirty="0"/>
          </a:p>
          <a:p>
            <a:pPr marL="171450" indent="-171450">
              <a:buFont typeface="Arial" panose="020B0604020202020204" pitchFamily="34" charset="0"/>
              <a:buChar char="•"/>
            </a:pPr>
            <a:r>
              <a:rPr lang="en-US" dirty="0"/>
              <a:t>Small objects can easily become lodged in the throat and obstruct the airway. </a:t>
            </a:r>
          </a:p>
          <a:p>
            <a:pPr marL="171450" indent="-171450">
              <a:buFont typeface="Arial" panose="020B0604020202020204" pitchFamily="34" charset="0"/>
              <a:buChar char="•"/>
            </a:pPr>
            <a:r>
              <a:rPr lang="en-US" dirty="0"/>
              <a:t>This is the most common cause of choking in young children. </a:t>
            </a:r>
          </a:p>
          <a:p>
            <a:pPr marL="171450" indent="-171450">
              <a:buFont typeface="Arial" panose="020B0604020202020204" pitchFamily="34" charset="0"/>
              <a:buChar char="•"/>
            </a:pPr>
            <a:r>
              <a:rPr lang="en-US" dirty="0"/>
              <a:t>90 percent of fatal choking occurs in children younger than four years of age. </a:t>
            </a:r>
          </a:p>
          <a:p>
            <a:pPr marL="171450" indent="-171450">
              <a:buFont typeface="Arial" panose="020B0604020202020204" pitchFamily="34" charset="0"/>
              <a:buChar char="•"/>
            </a:pPr>
            <a:r>
              <a:rPr lang="en-US" dirty="0"/>
              <a:t>FCC providers can protect children by simply cutting food into quarter-inch pieces for infants and half-inch or smaller for toddlers so that the pieces are small enough for children to safely swallow the food whole.</a:t>
            </a:r>
          </a:p>
          <a:p>
            <a:pPr marL="171450" indent="-171450">
              <a:buFont typeface="Arial" panose="020B0604020202020204" pitchFamily="34" charset="0"/>
              <a:buChar char="•"/>
            </a:pPr>
            <a:r>
              <a:rPr lang="en-US" dirty="0"/>
              <a:t>Also, establish safety rules such as a mealtime routine that requires the children to be sitting when eating and not allowing rough play at the table. </a:t>
            </a:r>
          </a:p>
          <a:p>
            <a:pPr marL="171450" indent="-171450">
              <a:buFont typeface="Arial" panose="020B0604020202020204" pitchFamily="34" charset="0"/>
              <a:buChar char="•"/>
            </a:pPr>
            <a:r>
              <a:rPr lang="en-US" dirty="0"/>
              <a:t>It is also a good idea for an adult to be nearby and have basic first aid skills so that if the child does choke immediate assistance can be provided.</a:t>
            </a:r>
          </a:p>
          <a:p>
            <a:pPr marL="171450" indent="-171450">
              <a:buFont typeface="Arial" panose="020B0604020202020204" pitchFamily="34" charset="0"/>
              <a:buChar char="•"/>
            </a:pPr>
            <a:r>
              <a:rPr lang="en-US" dirty="0"/>
              <a:t>Little objects and toys are another common choking hazard. </a:t>
            </a:r>
          </a:p>
          <a:p>
            <a:pPr marL="171450" indent="-171450">
              <a:buFont typeface="Arial" panose="020B0604020202020204" pitchFamily="34" charset="0"/>
              <a:buChar char="•"/>
            </a:pPr>
            <a:r>
              <a:rPr lang="en-US" dirty="0"/>
              <a:t>Sometimes, toys for older children have small parts. Remember to keep toys intended for older children out of the reach of babies and toddlers. </a:t>
            </a:r>
          </a:p>
          <a:p>
            <a:pPr marL="171450" indent="-171450">
              <a:buFont typeface="Arial" panose="020B0604020202020204" pitchFamily="34" charset="0"/>
              <a:buChar char="•"/>
            </a:pPr>
            <a:r>
              <a:rPr lang="en-US" dirty="0"/>
              <a:t>Ingesting a small magnet or battery will cause serious harm to a young child. </a:t>
            </a:r>
          </a:p>
          <a:p>
            <a:pPr marL="171450" indent="-171450">
              <a:buFont typeface="Arial" panose="020B0604020202020204" pitchFamily="34" charset="0"/>
              <a:buChar char="•"/>
            </a:pPr>
            <a:r>
              <a:rPr lang="en-US" dirty="0"/>
              <a:t>Small magnets can be found in children as well as some adult toys and may look like a toy or jewelry to a young child. </a:t>
            </a:r>
          </a:p>
          <a:p>
            <a:pPr marL="171450" indent="-171450">
              <a:buFont typeface="Arial" panose="020B0604020202020204" pitchFamily="34" charset="0"/>
              <a:buChar char="•"/>
            </a:pPr>
            <a:r>
              <a:rPr lang="en-US" dirty="0"/>
              <a:t>Button batteries can be found in remote controls, games, toys, and calculators and many other items around the home. </a:t>
            </a:r>
          </a:p>
          <a:p>
            <a:pPr marL="171450" indent="-171450">
              <a:buFont typeface="Arial" panose="020B0604020202020204" pitchFamily="34" charset="0"/>
              <a:buChar char="•"/>
            </a:pPr>
            <a:r>
              <a:rPr lang="en-US" dirty="0"/>
              <a:t>Swallowing a button battery can cause life-threatening or permanent disabling injuries to a child if it's not removed within two hours</a:t>
            </a:r>
          </a:p>
          <a:p>
            <a:endParaRPr lang="en-US" dirty="0"/>
          </a:p>
          <a:p>
            <a:r>
              <a:rPr lang="en-US" dirty="0"/>
              <a:t>Reference</a:t>
            </a:r>
          </a:p>
          <a:p>
            <a:r>
              <a:rPr lang="en-US" dirty="0"/>
              <a:t>Caring for Our Children: National Health and Safety Standards,</a:t>
            </a:r>
          </a:p>
        </p:txBody>
      </p:sp>
      <p:sp>
        <p:nvSpPr>
          <p:cNvPr id="4" name="Slide Number Placeholder 3"/>
          <p:cNvSpPr>
            <a:spLocks noGrp="1"/>
          </p:cNvSpPr>
          <p:nvPr>
            <p:ph type="sldNum" sz="quarter" idx="5"/>
          </p:nvPr>
        </p:nvSpPr>
        <p:spPr/>
        <p:txBody>
          <a:bodyPr/>
          <a:lstStyle/>
          <a:p>
            <a:pPr>
              <a:defRPr/>
            </a:pPr>
            <a:fld id="{F1470395-A6D7-47F7-BD3E-F735394E0374}" type="slidenum">
              <a:rPr lang="en-US" smtClean="0"/>
              <a:pPr>
                <a:defRPr/>
              </a:pPr>
              <a:t>30</a:t>
            </a:fld>
            <a:endParaRPr lang="en-US" dirty="0"/>
          </a:p>
        </p:txBody>
      </p:sp>
    </p:spTree>
    <p:extLst>
      <p:ext uri="{BB962C8B-B14F-4D97-AF65-F5344CB8AC3E}">
        <p14:creationId xmlns:p14="http://schemas.microsoft.com/office/powerpoint/2010/main" val="1628654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Notes:</a:t>
            </a:r>
          </a:p>
          <a:p>
            <a:pPr marL="285750" indent="-285750">
              <a:buFont typeface="Arial" panose="020B0604020202020204" pitchFamily="34" charset="0"/>
              <a:buChar char="•"/>
            </a:pPr>
            <a:r>
              <a:rPr lang="en-US" sz="1800" dirty="0"/>
              <a:t>Today’s presentation is being recorded and will be available later from CT Nurses’.</a:t>
            </a:r>
          </a:p>
          <a:p>
            <a:pPr marL="285750" indent="-285750">
              <a:buFont typeface="Arial" panose="020B0604020202020204" pitchFamily="34" charset="0"/>
              <a:buChar char="•"/>
            </a:pPr>
            <a:r>
              <a:rPr lang="en-US" sz="1800" dirty="0"/>
              <a:t>If you have something of a confidential nature to discuss, please share that individually with CT Nurses at ctnurses@gmail.com</a:t>
            </a:r>
          </a:p>
          <a:p>
            <a:pPr marL="171450" indent="-171450">
              <a:buFont typeface="Arial" panose="020B0604020202020204" pitchFamily="34" charset="0"/>
              <a:buChar char="•"/>
            </a:pPr>
            <a:r>
              <a:rPr lang="en-US" dirty="0"/>
              <a:t>   Upon completion of today’s training you will be directed to a link.</a:t>
            </a:r>
          </a:p>
          <a:p>
            <a:pPr marL="171450" indent="-171450">
              <a:buFont typeface="Arial" panose="020B0604020202020204" pitchFamily="34" charset="0"/>
              <a:buChar char="•"/>
            </a:pPr>
            <a:r>
              <a:rPr lang="en-US" dirty="0"/>
              <a:t>   You must click the link and complete the evaluation to receive your certificate.</a:t>
            </a:r>
          </a:p>
          <a:p>
            <a:pPr marL="171450" indent="-171450">
              <a:buFont typeface="Arial" panose="020B0604020202020204" pitchFamily="34" charset="0"/>
              <a:buChar char="•"/>
            </a:pPr>
            <a:r>
              <a:rPr lang="en-US" dirty="0"/>
              <a:t>   Please save your certificate at that time.</a:t>
            </a:r>
          </a:p>
        </p:txBody>
      </p:sp>
      <p:sp>
        <p:nvSpPr>
          <p:cNvPr id="4" name="Slide Number Placeholder 3"/>
          <p:cNvSpPr>
            <a:spLocks noGrp="1"/>
          </p:cNvSpPr>
          <p:nvPr>
            <p:ph type="sldNum" sz="quarter" idx="5"/>
          </p:nvPr>
        </p:nvSpPr>
        <p:spPr/>
        <p:txBody>
          <a:bodyPr/>
          <a:lstStyle/>
          <a:p>
            <a:pPr marL="0" marR="0" lvl="0" indent="0" algn="r" defTabSz="445679" rtl="0" eaLnBrk="1" fontAlgn="auto" latinLnBrk="0" hangingPunct="1">
              <a:lnSpc>
                <a:spcPct val="100000"/>
              </a:lnSpc>
              <a:spcBef>
                <a:spcPts val="0"/>
              </a:spcBef>
              <a:spcAft>
                <a:spcPts val="0"/>
              </a:spcAft>
              <a:buClrTx/>
              <a:buSzTx/>
              <a:buFontTx/>
              <a:buNone/>
              <a:tabLst/>
              <a:defRPr/>
            </a:pPr>
            <a:fld id="{28DC186A-0562-4135-988D-559A0F7D9B1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45679"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7323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Toys with small parts</a:t>
            </a:r>
          </a:p>
          <a:p>
            <a:r>
              <a:rPr lang="en-US" dirty="0"/>
              <a:t>Address the challenge in FCC that you have multi age groups _ infants/toddlers playing with 4 year </a:t>
            </a:r>
            <a:r>
              <a:rPr lang="en-US" dirty="0" err="1"/>
              <a:t>olds</a:t>
            </a:r>
            <a:r>
              <a:rPr lang="en-US" dirty="0"/>
              <a:t>, different toys that are developmentally appropriate.</a:t>
            </a:r>
          </a:p>
          <a:p>
            <a:r>
              <a:rPr lang="en-US" dirty="0"/>
              <a:t>How do FCC providers manage to provide developmentally appropriate toys and keep kids safe?</a:t>
            </a:r>
          </a:p>
          <a:p>
            <a:endParaRPr lang="en-US" dirty="0"/>
          </a:p>
          <a:p>
            <a:r>
              <a:rPr lang="en-US" dirty="0"/>
              <a:t>Talk about bringing out small parts when infants are napping, teaching and working with older kids to clean up and be sure all items are away to keep their friends safe…</a:t>
            </a:r>
          </a:p>
          <a:p>
            <a:endParaRPr lang="en-US" dirty="0"/>
          </a:p>
          <a:p>
            <a:r>
              <a:rPr lang="en-US" dirty="0"/>
              <a:t>Cutting up food: infants ¼ in and toddlers ½ in – in effective chewers</a:t>
            </a:r>
          </a:p>
          <a:p>
            <a:r>
              <a:rPr lang="en-US" dirty="0"/>
              <a:t>Important stay up to date in FA and CPR, choking is silent happen quickly</a:t>
            </a:r>
          </a:p>
          <a:p>
            <a:endParaRPr lang="en-US" dirty="0"/>
          </a:p>
          <a:p>
            <a:r>
              <a:rPr lang="en-US" dirty="0"/>
              <a:t>Check toys frequently for loose or small parts (like sewn on eyes on a bear)</a:t>
            </a:r>
          </a:p>
        </p:txBody>
      </p:sp>
      <p:sp>
        <p:nvSpPr>
          <p:cNvPr id="4" name="Slide Number Placeholder 3"/>
          <p:cNvSpPr>
            <a:spLocks noGrp="1"/>
          </p:cNvSpPr>
          <p:nvPr>
            <p:ph type="sldNum" sz="quarter" idx="5"/>
          </p:nvPr>
        </p:nvSpPr>
        <p:spPr/>
        <p:txBody>
          <a:bodyPr/>
          <a:lstStyle/>
          <a:p>
            <a:pPr>
              <a:defRPr/>
            </a:pPr>
            <a:fld id="{F1470395-A6D7-47F7-BD3E-F735394E0374}" type="slidenum">
              <a:rPr lang="en-US" smtClean="0"/>
              <a:pPr>
                <a:defRPr/>
              </a:pPr>
              <a:t>31</a:t>
            </a:fld>
            <a:endParaRPr lang="en-US" dirty="0"/>
          </a:p>
        </p:txBody>
      </p:sp>
    </p:spTree>
    <p:extLst>
      <p:ext uri="{BB962C8B-B14F-4D97-AF65-F5344CB8AC3E}">
        <p14:creationId xmlns:p14="http://schemas.microsoft.com/office/powerpoint/2010/main" val="21598282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endParaRPr lang="en-US" dirty="0"/>
          </a:p>
          <a:p>
            <a:r>
              <a:rPr lang="en-US" dirty="0"/>
              <a:t>According to the CDC:</a:t>
            </a:r>
          </a:p>
          <a:p>
            <a:pPr algn="l">
              <a:buFont typeface="Arial" panose="020B0604020202020204" pitchFamily="34" charset="0"/>
              <a:buChar char="•"/>
            </a:pPr>
            <a:r>
              <a:rPr lang="en-US" b="0" i="0" dirty="0">
                <a:solidFill>
                  <a:srgbClr val="000000"/>
                </a:solidFill>
                <a:effectLst/>
                <a:latin typeface="Open Sans" panose="020B0606030504020204" pitchFamily="34" charset="0"/>
              </a:rPr>
              <a:t>More children ages 1–4 die from drowning than any other cause of death except birth defects.</a:t>
            </a:r>
          </a:p>
          <a:p>
            <a:pPr algn="l">
              <a:buFont typeface="Arial" panose="020B0604020202020204" pitchFamily="34" charset="0"/>
              <a:buChar char="•"/>
            </a:pPr>
            <a:r>
              <a:rPr lang="en-US" b="0" i="0" dirty="0">
                <a:solidFill>
                  <a:srgbClr val="000000"/>
                </a:solidFill>
                <a:effectLst/>
                <a:latin typeface="Open Sans" panose="020B0606030504020204" pitchFamily="34" charset="0"/>
              </a:rPr>
              <a:t>Drowning happens in seconds and is often silent.</a:t>
            </a:r>
          </a:p>
          <a:p>
            <a:pPr algn="l">
              <a:buFont typeface="Arial" panose="020B0604020202020204" pitchFamily="34" charset="0"/>
              <a:buChar char="•"/>
            </a:pPr>
            <a:r>
              <a:rPr lang="en-US" b="0" i="0" dirty="0">
                <a:solidFill>
                  <a:srgbClr val="000000"/>
                </a:solidFill>
                <a:effectLst/>
                <a:latin typeface="Open Sans" panose="020B0606030504020204" pitchFamily="34" charset="0"/>
              </a:rPr>
              <a:t>Drowning can happen to anyone, any time there is access to water.</a:t>
            </a:r>
          </a:p>
          <a:p>
            <a:br>
              <a:rPr lang="en-US" dirty="0"/>
            </a:br>
            <a:endParaRPr lang="en-US" b="0" i="0" dirty="0">
              <a:solidFill>
                <a:srgbClr val="000000"/>
              </a:solidFill>
              <a:effectLst/>
              <a:latin typeface="Open Sans" panose="020B0606030504020204" pitchFamily="34" charset="0"/>
            </a:endParaRPr>
          </a:p>
          <a:p>
            <a:r>
              <a:rPr lang="en-US" b="0" i="0" dirty="0">
                <a:solidFill>
                  <a:srgbClr val="000000"/>
                </a:solidFill>
                <a:effectLst/>
                <a:latin typeface="Open Sans" panose="020B0606030504020204" pitchFamily="34" charset="0"/>
              </a:rPr>
              <a:t>Source:</a:t>
            </a:r>
          </a:p>
          <a:p>
            <a:r>
              <a:rPr lang="en-US" b="0" i="0" dirty="0">
                <a:solidFill>
                  <a:srgbClr val="000000"/>
                </a:solidFill>
                <a:effectLst/>
                <a:latin typeface="Open Sans" panose="020B0606030504020204" pitchFamily="34" charset="0"/>
              </a:rPr>
              <a:t>CDC: Drowning Prevention. https://www.cdc.gov/drowning/</a:t>
            </a:r>
            <a:endParaRPr lang="en-US" dirty="0"/>
          </a:p>
        </p:txBody>
      </p:sp>
      <p:sp>
        <p:nvSpPr>
          <p:cNvPr id="4" name="Slide Number Placeholder 3"/>
          <p:cNvSpPr>
            <a:spLocks noGrp="1"/>
          </p:cNvSpPr>
          <p:nvPr>
            <p:ph type="sldNum" sz="quarter" idx="5"/>
          </p:nvPr>
        </p:nvSpPr>
        <p:spPr/>
        <p:txBody>
          <a:bodyPr/>
          <a:lstStyle/>
          <a:p>
            <a:pPr>
              <a:defRPr/>
            </a:pPr>
            <a:fld id="{F1470395-A6D7-47F7-BD3E-F735394E0374}" type="slidenum">
              <a:rPr lang="en-US" smtClean="0"/>
              <a:pPr>
                <a:defRPr/>
              </a:pPr>
              <a:t>33</a:t>
            </a:fld>
            <a:endParaRPr lang="en-US" dirty="0"/>
          </a:p>
        </p:txBody>
      </p:sp>
    </p:spTree>
    <p:extLst>
      <p:ext uri="{BB962C8B-B14F-4D97-AF65-F5344CB8AC3E}">
        <p14:creationId xmlns:p14="http://schemas.microsoft.com/office/powerpoint/2010/main" val="12412745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a:t>
            </a:r>
          </a:p>
          <a:p>
            <a:endParaRPr lang="en-US" dirty="0"/>
          </a:p>
          <a:p>
            <a:pPr marL="171450" indent="-171450">
              <a:buFont typeface="Arial" panose="020B0604020202020204" pitchFamily="34" charset="0"/>
              <a:buChar char="•"/>
            </a:pPr>
            <a:r>
              <a:rPr lang="en-US" dirty="0"/>
              <a:t>Let's take a poll to find out some of the places where a child can drown. Please check all that apply. </a:t>
            </a:r>
          </a:p>
          <a:p>
            <a:pPr marL="171450" indent="-171450">
              <a:buFont typeface="Arial" panose="020B0604020202020204" pitchFamily="34" charset="0"/>
              <a:buChar char="•"/>
            </a:pPr>
            <a:r>
              <a:rPr lang="en-US" dirty="0"/>
              <a:t>A bathtub, a pool, a toilet, or a bucket? I'll give you a moment to complete the survey. </a:t>
            </a:r>
          </a:p>
          <a:p>
            <a:endParaRPr lang="en-US" dirty="0"/>
          </a:p>
          <a:p>
            <a:r>
              <a:rPr lang="en-US" dirty="0"/>
              <a:t>[Presenter: share the poll results]</a:t>
            </a:r>
          </a:p>
          <a:p>
            <a:pPr marL="171450" indent="-171450">
              <a:buFont typeface="Arial" panose="020B0604020202020204" pitchFamily="34" charset="0"/>
              <a:buChar char="•"/>
            </a:pPr>
            <a:r>
              <a:rPr lang="en-US" dirty="0"/>
              <a:t>Yes, children can drown in two inches of water, just enough to cover their nose and mouth.</a:t>
            </a:r>
          </a:p>
          <a:p>
            <a:pPr marL="171450" indent="-171450">
              <a:buFont typeface="Arial" panose="020B0604020202020204" pitchFamily="34" charset="0"/>
              <a:buChar char="•"/>
            </a:pPr>
            <a:r>
              <a:rPr lang="en-US" dirty="0"/>
              <a:t> So, all of these places are a potential place that a young child can drown. </a:t>
            </a:r>
          </a:p>
        </p:txBody>
      </p:sp>
      <p:sp>
        <p:nvSpPr>
          <p:cNvPr id="4" name="Slide Number Placeholder 3"/>
          <p:cNvSpPr>
            <a:spLocks noGrp="1"/>
          </p:cNvSpPr>
          <p:nvPr>
            <p:ph type="sldNum" sz="quarter" idx="5"/>
          </p:nvPr>
        </p:nvSpPr>
        <p:spPr/>
        <p:txBody>
          <a:bodyPr/>
          <a:lstStyle/>
          <a:p>
            <a:pPr>
              <a:defRPr/>
            </a:pPr>
            <a:fld id="{F1470395-A6D7-47F7-BD3E-F735394E0374}" type="slidenum">
              <a:rPr lang="en-US" smtClean="0"/>
              <a:pPr>
                <a:defRPr/>
              </a:pPr>
              <a:t>34</a:t>
            </a:fld>
            <a:endParaRPr lang="en-US" dirty="0"/>
          </a:p>
        </p:txBody>
      </p:sp>
    </p:spTree>
    <p:extLst>
      <p:ext uri="{BB962C8B-B14F-4D97-AF65-F5344CB8AC3E}">
        <p14:creationId xmlns:p14="http://schemas.microsoft.com/office/powerpoint/2010/main" val="21774538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endParaRPr lang="en-US" dirty="0"/>
          </a:p>
          <a:p>
            <a:pPr marL="171450" indent="-171450">
              <a:buFont typeface="Arial" panose="020B0604020202020204" pitchFamily="34" charset="0"/>
              <a:buChar char="•"/>
            </a:pPr>
            <a:r>
              <a:rPr lang="en-US" dirty="0"/>
              <a:t>Drowning can happen in a matter of seconds, and a child who falls in the water will quickly sink to the bottom and lose consciousness with little to no sound. </a:t>
            </a:r>
          </a:p>
          <a:p>
            <a:pPr marL="171450" indent="-171450">
              <a:buFont typeface="Arial" panose="020B0604020202020204" pitchFamily="34" charset="0"/>
              <a:buChar char="•"/>
            </a:pPr>
            <a:r>
              <a:rPr lang="en-US" dirty="0"/>
              <a:t>Most children drown in the presence of a supervising adult and within a few feet of safety.</a:t>
            </a:r>
          </a:p>
          <a:p>
            <a:pPr marL="171450" indent="-171450">
              <a:buFont typeface="Arial" panose="020B0604020202020204" pitchFamily="34" charset="0"/>
              <a:buChar char="•"/>
            </a:pPr>
            <a:r>
              <a:rPr lang="en-US" dirty="0"/>
              <a:t>Infants drown most frequently in the bathtub, while swimming pools pose the greatest risk to toddlers. </a:t>
            </a:r>
          </a:p>
          <a:p>
            <a:pPr marL="171450" indent="-171450">
              <a:buFont typeface="Arial" panose="020B0604020202020204" pitchFamily="34" charset="0"/>
              <a:buChar char="•"/>
            </a:pPr>
            <a:r>
              <a:rPr lang="en-US" dirty="0"/>
              <a:t>Adults should use touch supervision whenever a child is in or near a body of water. </a:t>
            </a:r>
          </a:p>
          <a:p>
            <a:pPr marL="171450" indent="-171450">
              <a:buFont typeface="Arial" panose="020B0604020202020204" pitchFamily="34" charset="0"/>
              <a:buChar char="•"/>
            </a:pPr>
            <a:r>
              <a:rPr lang="en-US" dirty="0"/>
              <a:t>Touch supervision means that an adult is always within arm's reach of a child. </a:t>
            </a:r>
          </a:p>
          <a:p>
            <a:pPr marL="171450" indent="-171450">
              <a:buFont typeface="Arial" panose="020B0604020202020204" pitchFamily="34" charset="0"/>
              <a:buChar char="•"/>
            </a:pPr>
            <a:r>
              <a:rPr lang="en-US" dirty="0"/>
              <a:t>Ensuring that children don't play in the bathroom can prevent them from drowning in toilets. </a:t>
            </a:r>
          </a:p>
          <a:p>
            <a:pPr marL="171450" indent="-171450">
              <a:buFont typeface="Arial" panose="020B0604020202020204" pitchFamily="34" charset="0"/>
              <a:buChar char="•"/>
            </a:pPr>
            <a:r>
              <a:rPr lang="en-US" dirty="0"/>
              <a:t>Routinely emptying buckets and pails used for household chores when you're done and emptying wading pools are other ways they can keep children safe. </a:t>
            </a:r>
          </a:p>
          <a:p>
            <a:pPr marL="171450" indent="-171450">
              <a:buFont typeface="Arial" panose="020B0604020202020204" pitchFamily="34" charset="0"/>
              <a:buChar char="•"/>
            </a:pPr>
            <a:r>
              <a:rPr lang="en-US" dirty="0"/>
              <a:t>It's never too early to begin to teach children rules about water safety. </a:t>
            </a:r>
          </a:p>
        </p:txBody>
      </p:sp>
      <p:sp>
        <p:nvSpPr>
          <p:cNvPr id="4" name="Slide Number Placeholder 3"/>
          <p:cNvSpPr>
            <a:spLocks noGrp="1"/>
          </p:cNvSpPr>
          <p:nvPr>
            <p:ph type="sldNum" sz="quarter" idx="5"/>
          </p:nvPr>
        </p:nvSpPr>
        <p:spPr/>
        <p:txBody>
          <a:bodyPr/>
          <a:lstStyle/>
          <a:p>
            <a:pPr>
              <a:defRPr/>
            </a:pPr>
            <a:fld id="{F1470395-A6D7-47F7-BD3E-F735394E0374}" type="slidenum">
              <a:rPr lang="en-US" smtClean="0"/>
              <a:pPr>
                <a:defRPr/>
              </a:pPr>
              <a:t>35</a:t>
            </a:fld>
            <a:endParaRPr lang="en-US" dirty="0"/>
          </a:p>
        </p:txBody>
      </p:sp>
    </p:spTree>
    <p:extLst>
      <p:ext uri="{BB962C8B-B14F-4D97-AF65-F5344CB8AC3E}">
        <p14:creationId xmlns:p14="http://schemas.microsoft.com/office/powerpoint/2010/main" val="35621442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Notes</a:t>
            </a:r>
          </a:p>
          <a:p>
            <a:pPr marL="171450" indent="-171450">
              <a:buFont typeface="Arial" panose="020B0604020202020204" pitchFamily="34" charset="0"/>
              <a:buChar char="•"/>
            </a:pPr>
            <a:r>
              <a:rPr lang="en-US" dirty="0"/>
              <a:t>We can't emphasize enough to always say "hands on" and use touch supervision whenever a child is in the bath or any other body of water. </a:t>
            </a:r>
          </a:p>
        </p:txBody>
      </p:sp>
      <p:sp>
        <p:nvSpPr>
          <p:cNvPr id="4" name="Slide Number Placeholder 3"/>
          <p:cNvSpPr>
            <a:spLocks noGrp="1"/>
          </p:cNvSpPr>
          <p:nvPr>
            <p:ph type="sldNum" sz="quarter" idx="5"/>
          </p:nvPr>
        </p:nvSpPr>
        <p:spPr/>
        <p:txBody>
          <a:bodyPr/>
          <a:lstStyle/>
          <a:p>
            <a:pPr>
              <a:defRPr/>
            </a:pPr>
            <a:fld id="{F1470395-A6D7-47F7-BD3E-F735394E0374}" type="slidenum">
              <a:rPr lang="en-US" smtClean="0"/>
              <a:pPr>
                <a:defRPr/>
              </a:pPr>
              <a:t>36</a:t>
            </a:fld>
            <a:endParaRPr lang="en-US" dirty="0"/>
          </a:p>
        </p:txBody>
      </p:sp>
    </p:spTree>
    <p:extLst>
      <p:ext uri="{BB962C8B-B14F-4D97-AF65-F5344CB8AC3E}">
        <p14:creationId xmlns:p14="http://schemas.microsoft.com/office/powerpoint/2010/main" val="6335474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endParaRPr lang="en-US" dirty="0"/>
          </a:p>
          <a:p>
            <a:pPr marL="171450" indent="-171450">
              <a:buFont typeface="Arial" panose="020B0604020202020204" pitchFamily="34" charset="0"/>
              <a:buChar char="•"/>
            </a:pPr>
            <a:r>
              <a:rPr lang="en-US" dirty="0"/>
              <a:t>Poisons are hidden throughout your home but are also in plain view. </a:t>
            </a:r>
          </a:p>
          <a:p>
            <a:pPr marL="171450" indent="-171450">
              <a:buFont typeface="Arial" panose="020B0604020202020204" pitchFamily="34" charset="0"/>
              <a:buChar char="•"/>
            </a:pPr>
            <a:r>
              <a:rPr lang="en-US" dirty="0"/>
              <a:t>According to Safe Kids, half of the 2.4 million calls to the Poison Help Line in 2010 involved children ages five and under. </a:t>
            </a:r>
          </a:p>
          <a:p>
            <a:pPr marL="171450" indent="-171450">
              <a:buFont typeface="Arial" panose="020B0604020202020204" pitchFamily="34" charset="0"/>
              <a:buChar char="•"/>
            </a:pPr>
            <a:r>
              <a:rPr lang="en-US" dirty="0"/>
              <a:t>In fact, nine out of 10 poisonings occur in the home.</a:t>
            </a:r>
          </a:p>
        </p:txBody>
      </p:sp>
      <p:sp>
        <p:nvSpPr>
          <p:cNvPr id="4" name="Slide Number Placeholder 3"/>
          <p:cNvSpPr>
            <a:spLocks noGrp="1"/>
          </p:cNvSpPr>
          <p:nvPr>
            <p:ph type="sldNum" sz="quarter" idx="5"/>
          </p:nvPr>
        </p:nvSpPr>
        <p:spPr/>
        <p:txBody>
          <a:bodyPr/>
          <a:lstStyle/>
          <a:p>
            <a:pPr>
              <a:defRPr/>
            </a:pPr>
            <a:fld id="{F1470395-A6D7-47F7-BD3E-F735394E0374}" type="slidenum">
              <a:rPr lang="en-US" smtClean="0"/>
              <a:pPr>
                <a:defRPr/>
              </a:pPr>
              <a:t>37</a:t>
            </a:fld>
            <a:endParaRPr lang="en-US" dirty="0"/>
          </a:p>
        </p:txBody>
      </p:sp>
    </p:spTree>
    <p:extLst>
      <p:ext uri="{BB962C8B-B14F-4D97-AF65-F5344CB8AC3E}">
        <p14:creationId xmlns:p14="http://schemas.microsoft.com/office/powerpoint/2010/main" val="11811196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endParaRPr lang="en-US" dirty="0"/>
          </a:p>
          <a:p>
            <a:r>
              <a:rPr lang="en-US" dirty="0"/>
              <a:t>Let's take a poll to identify places in the home environment. </a:t>
            </a:r>
          </a:p>
          <a:p>
            <a:r>
              <a:rPr lang="en-US" dirty="0"/>
              <a:t>Please select which items below are poison. </a:t>
            </a:r>
          </a:p>
          <a:p>
            <a:r>
              <a:rPr lang="en-US" dirty="0"/>
              <a:t>Daffodils, cosmetics, dishwasher soap detergent packets, or toilet bowl cleaner? </a:t>
            </a:r>
          </a:p>
          <a:p>
            <a:r>
              <a:rPr lang="en-US" dirty="0"/>
              <a:t>Please check all that apply. </a:t>
            </a:r>
          </a:p>
          <a:p>
            <a:r>
              <a:rPr lang="en-US" dirty="0"/>
              <a:t>I'll give you a moment to complete the poll. </a:t>
            </a:r>
          </a:p>
          <a:p>
            <a:endParaRPr lang="en-US" dirty="0"/>
          </a:p>
          <a:p>
            <a:r>
              <a:rPr lang="en-US" dirty="0"/>
              <a:t>[Presenter: Share the poll results]</a:t>
            </a:r>
          </a:p>
          <a:p>
            <a:endParaRPr lang="en-US" dirty="0"/>
          </a:p>
          <a:p>
            <a:r>
              <a:rPr lang="en-US" dirty="0"/>
              <a:t>I see that many of you are identifying toilet bowl cleaner, detergent, and some of you have even selected daffodils. And, yes, these are all poisons that can be found in the home environment. </a:t>
            </a:r>
          </a:p>
        </p:txBody>
      </p:sp>
      <p:sp>
        <p:nvSpPr>
          <p:cNvPr id="4" name="Slide Number Placeholder 3"/>
          <p:cNvSpPr>
            <a:spLocks noGrp="1"/>
          </p:cNvSpPr>
          <p:nvPr>
            <p:ph type="sldNum" sz="quarter" idx="5"/>
          </p:nvPr>
        </p:nvSpPr>
        <p:spPr/>
        <p:txBody>
          <a:bodyPr/>
          <a:lstStyle/>
          <a:p>
            <a:pPr>
              <a:defRPr/>
            </a:pPr>
            <a:fld id="{F1470395-A6D7-47F7-BD3E-F735394E0374}" type="slidenum">
              <a:rPr lang="en-US" smtClean="0"/>
              <a:pPr>
                <a:defRPr/>
              </a:pPr>
              <a:t>38</a:t>
            </a:fld>
            <a:endParaRPr lang="en-US" dirty="0"/>
          </a:p>
        </p:txBody>
      </p:sp>
    </p:spTree>
    <p:extLst>
      <p:ext uri="{BB962C8B-B14F-4D97-AF65-F5344CB8AC3E}">
        <p14:creationId xmlns:p14="http://schemas.microsoft.com/office/powerpoint/2010/main" val="37974849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endParaRPr lang="en-US" dirty="0"/>
          </a:p>
          <a:p>
            <a:pPr marL="171450" indent="-171450">
              <a:buFont typeface="Arial" panose="020B0604020202020204" pitchFamily="34" charset="0"/>
              <a:buChar char="•"/>
            </a:pPr>
            <a:r>
              <a:rPr lang="en-US" dirty="0"/>
              <a:t>Look at these pictures. </a:t>
            </a:r>
          </a:p>
          <a:p>
            <a:pPr marL="171450" indent="-171450">
              <a:buFont typeface="Arial" panose="020B0604020202020204" pitchFamily="34" charset="0"/>
              <a:buChar char="•"/>
            </a:pPr>
            <a:r>
              <a:rPr lang="en-US" dirty="0"/>
              <a:t>Some poisonous items come in brightly-colored packaging and resemble items that a child may think is a treat. </a:t>
            </a:r>
          </a:p>
          <a:p>
            <a:pPr marL="171450" indent="-171450">
              <a:buFont typeface="Arial" panose="020B0604020202020204" pitchFamily="34" charset="0"/>
              <a:buChar char="•"/>
            </a:pPr>
            <a:r>
              <a:rPr lang="en-US" dirty="0"/>
              <a:t>The one on the left are pieces of candy. The one on the right are flowers.</a:t>
            </a:r>
          </a:p>
          <a:p>
            <a:pPr marL="171450" indent="-171450">
              <a:buFont typeface="Arial" panose="020B0604020202020204" pitchFamily="34" charset="0"/>
              <a:buChar char="•"/>
            </a:pPr>
            <a:r>
              <a:rPr lang="en-US" dirty="0"/>
              <a:t>The two items may look the same to a young child. Most children cannot tell the difference between the orange color of a cleaning product and that of an orange drink. </a:t>
            </a:r>
          </a:p>
          <a:p>
            <a:pPr marL="171450" indent="-171450">
              <a:buFont typeface="Arial" panose="020B0604020202020204" pitchFamily="34" charset="0"/>
              <a:buChar char="•"/>
            </a:pPr>
            <a:r>
              <a:rPr lang="en-US" dirty="0"/>
              <a:t>Poison comes in many forms and can be found indoors and outdoors.</a:t>
            </a:r>
          </a:p>
          <a:p>
            <a:pPr marL="171450" indent="-171450">
              <a:buFont typeface="Arial" panose="020B0604020202020204" pitchFamily="34" charset="0"/>
              <a:buChar char="•"/>
            </a:pPr>
            <a:r>
              <a:rPr lang="en-US" dirty="0"/>
              <a:t>Poisons can enter the body from eating, drinking, touching, or smelling them. </a:t>
            </a:r>
          </a:p>
          <a:p>
            <a:pPr marL="171450" indent="-171450">
              <a:buFont typeface="Arial" panose="020B0604020202020204" pitchFamily="34" charset="0"/>
              <a:buChar char="•"/>
            </a:pPr>
            <a:r>
              <a:rPr lang="en-US" dirty="0"/>
              <a:t>According to Caring for Our Children, the top four items most involved in poison exposure among children include cosmetics, personal care products, cleaning substances, and medication. </a:t>
            </a:r>
          </a:p>
          <a:p>
            <a:pPr marL="171450" indent="-171450">
              <a:buFont typeface="Arial" panose="020B0604020202020204" pitchFamily="34" charset="0"/>
              <a:buChar char="•"/>
            </a:pPr>
            <a:r>
              <a:rPr lang="en-US" dirty="0"/>
              <a:t>As you can see, we use many items in our everyday lives that can be poisonous to a young child. </a:t>
            </a:r>
          </a:p>
          <a:p>
            <a:pPr marL="171450" indent="-171450">
              <a:buFont typeface="Arial" panose="020B0604020202020204" pitchFamily="34" charset="0"/>
              <a:buChar char="•"/>
            </a:pPr>
            <a:r>
              <a:rPr lang="en-US" dirty="0"/>
              <a:t>Children learn by imitation, and they copy adults that they see using medicines, cosmetics, or other substances that could be poisonous to a young child. </a:t>
            </a:r>
          </a:p>
          <a:p>
            <a:pPr marL="171450" indent="-171450">
              <a:buFont typeface="Arial" panose="020B0604020202020204" pitchFamily="34" charset="0"/>
              <a:buChar char="•"/>
            </a:pPr>
            <a:r>
              <a:rPr lang="en-US" dirty="0"/>
              <a:t>For instance, some things, like medicine, can make you sick if you take someone else's medicine or you take too much medicine. </a:t>
            </a:r>
          </a:p>
          <a:p>
            <a:pPr marL="171450" indent="-171450">
              <a:buFont typeface="Arial" panose="020B0604020202020204" pitchFamily="34" charset="0"/>
              <a:buChar char="•"/>
            </a:pPr>
            <a:r>
              <a:rPr lang="en-US" dirty="0"/>
              <a:t>It is important to remember that child-resistant packaging on medication is not child-proof.</a:t>
            </a:r>
          </a:p>
          <a:p>
            <a:pPr marL="171450" indent="-171450">
              <a:buFont typeface="Arial" panose="020B0604020202020204" pitchFamily="34" charset="0"/>
              <a:buChar char="•"/>
            </a:pPr>
            <a:r>
              <a:rPr lang="en-US" dirty="0"/>
              <a:t> Always store medicine up, away, and out of reach from all children. </a:t>
            </a:r>
          </a:p>
          <a:p>
            <a:pPr marL="171450" indent="-171450">
              <a:buFont typeface="Arial" panose="020B0604020202020204" pitchFamily="34" charset="0"/>
              <a:buChar char="•"/>
            </a:pPr>
            <a:r>
              <a:rPr lang="en-US" dirty="0"/>
              <a:t>And as a reminder, families should bring medications to your FCC in their original containers. </a:t>
            </a:r>
          </a:p>
        </p:txBody>
      </p:sp>
      <p:sp>
        <p:nvSpPr>
          <p:cNvPr id="4" name="Slide Number Placeholder 3"/>
          <p:cNvSpPr>
            <a:spLocks noGrp="1"/>
          </p:cNvSpPr>
          <p:nvPr>
            <p:ph type="sldNum" sz="quarter" idx="5"/>
          </p:nvPr>
        </p:nvSpPr>
        <p:spPr/>
        <p:txBody>
          <a:bodyPr/>
          <a:lstStyle/>
          <a:p>
            <a:pPr>
              <a:defRPr/>
            </a:pPr>
            <a:fld id="{F1470395-A6D7-47F7-BD3E-F735394E0374}" type="slidenum">
              <a:rPr lang="en-US" smtClean="0"/>
              <a:pPr>
                <a:defRPr/>
              </a:pPr>
              <a:t>39</a:t>
            </a:fld>
            <a:endParaRPr lang="en-US" dirty="0"/>
          </a:p>
        </p:txBody>
      </p:sp>
    </p:spTree>
    <p:extLst>
      <p:ext uri="{BB962C8B-B14F-4D97-AF65-F5344CB8AC3E}">
        <p14:creationId xmlns:p14="http://schemas.microsoft.com/office/powerpoint/2010/main" val="29205774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endParaRPr lang="en-US" dirty="0"/>
          </a:p>
          <a:p>
            <a:pPr marL="171450" indent="-171450">
              <a:buFont typeface="Arial" panose="020B0604020202020204" pitchFamily="34" charset="0"/>
              <a:buChar char="•"/>
            </a:pPr>
            <a:r>
              <a:rPr lang="en-US" dirty="0"/>
              <a:t>Throughout the discussion today, we've been talking about the most frequent types of injuries to young children such as falls, drowning, or poisoning. </a:t>
            </a:r>
          </a:p>
          <a:p>
            <a:pPr marL="171450" indent="-171450">
              <a:buFont typeface="Arial" panose="020B0604020202020204" pitchFamily="34" charset="0"/>
              <a:buChar char="•"/>
            </a:pPr>
            <a:r>
              <a:rPr lang="en-US" dirty="0"/>
              <a:t>You can use the home safety checklist to prevent these hazards. </a:t>
            </a:r>
          </a:p>
          <a:p>
            <a:pPr marL="171450" indent="-171450">
              <a:buFont typeface="Arial" panose="020B0604020202020204" pitchFamily="34" charset="0"/>
              <a:buChar char="•"/>
            </a:pPr>
            <a:r>
              <a:rPr lang="en-US" dirty="0"/>
              <a:t>These checklists are designed to help us recognize the injuries that are most likely to occur in each room of a house. </a:t>
            </a:r>
          </a:p>
          <a:p>
            <a:pPr marL="171450" indent="-171450">
              <a:buFont typeface="Arial" panose="020B0604020202020204" pitchFamily="34" charset="0"/>
              <a:buChar char="•"/>
            </a:pPr>
            <a:r>
              <a:rPr lang="en-US" dirty="0"/>
              <a:t>Thinking about what could be dangerous to a young child in each room of the house may be a helpful way to identify safety hazards in their home. </a:t>
            </a:r>
          </a:p>
        </p:txBody>
      </p:sp>
      <p:sp>
        <p:nvSpPr>
          <p:cNvPr id="4" name="Slide Number Placeholder 3"/>
          <p:cNvSpPr>
            <a:spLocks noGrp="1"/>
          </p:cNvSpPr>
          <p:nvPr>
            <p:ph type="sldNum" sz="quarter" idx="5"/>
          </p:nvPr>
        </p:nvSpPr>
        <p:spPr/>
        <p:txBody>
          <a:bodyPr/>
          <a:lstStyle/>
          <a:p>
            <a:pPr>
              <a:defRPr/>
            </a:pPr>
            <a:fld id="{F1470395-A6D7-47F7-BD3E-F735394E0374}" type="slidenum">
              <a:rPr lang="en-US" smtClean="0"/>
              <a:pPr>
                <a:defRPr/>
              </a:pPr>
              <a:t>40</a:t>
            </a:fld>
            <a:endParaRPr lang="en-US" dirty="0"/>
          </a:p>
        </p:txBody>
      </p:sp>
    </p:spTree>
    <p:extLst>
      <p:ext uri="{BB962C8B-B14F-4D97-AF65-F5344CB8AC3E}">
        <p14:creationId xmlns:p14="http://schemas.microsoft.com/office/powerpoint/2010/main" val="3438488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endParaRPr lang="en-US" dirty="0"/>
          </a:p>
          <a:p>
            <a:pPr marL="171450" indent="-171450">
              <a:buFont typeface="Arial" panose="020B0604020202020204" pitchFamily="34" charset="0"/>
              <a:buChar char="•"/>
            </a:pPr>
            <a:r>
              <a:rPr lang="en-US" dirty="0"/>
              <a:t>As FCC providers, you should know how to call the Poison Help Line if you believe a child has been poisoned or if they want to find out whether a substance may be harmful. </a:t>
            </a:r>
          </a:p>
          <a:p>
            <a:pPr marL="171450" indent="-171450">
              <a:buFont typeface="Arial" panose="020B0604020202020204" pitchFamily="34" charset="0"/>
              <a:buChar char="•"/>
            </a:pPr>
            <a:r>
              <a:rPr lang="en-US" dirty="0"/>
              <a:t>For example, even if a child has not been poisoned, FCC providers can still call the Poison Help Line with questions like: </a:t>
            </a:r>
          </a:p>
          <a:p>
            <a:pPr marL="171450" indent="-171450">
              <a:buFont typeface="Arial" panose="020B0604020202020204" pitchFamily="34" charset="0"/>
              <a:buChar char="•"/>
            </a:pPr>
            <a:r>
              <a:rPr lang="en-US" dirty="0"/>
              <a:t>Could this plant in my yard be harmful? </a:t>
            </a:r>
          </a:p>
          <a:p>
            <a:pPr marL="171450" indent="-171450">
              <a:buFont typeface="Arial" panose="020B0604020202020204" pitchFamily="34" charset="0"/>
              <a:buChar char="•"/>
            </a:pPr>
            <a:r>
              <a:rPr lang="en-US" dirty="0"/>
              <a:t>Posting the Poison Control Help Line number in a central location or adding it to a mobile phone makes it accessible during an emergency. </a:t>
            </a:r>
          </a:p>
          <a:p>
            <a:pPr marL="171450" indent="-171450">
              <a:buFont typeface="Arial" panose="020B0604020202020204" pitchFamily="34" charset="0"/>
              <a:buChar char="•"/>
            </a:pPr>
            <a:r>
              <a:rPr lang="en-US" dirty="0"/>
              <a:t>Poison Control is open 24 hours a day, 7 days a week, and can provide information on what to do to treat the child. </a:t>
            </a:r>
          </a:p>
        </p:txBody>
      </p:sp>
      <p:sp>
        <p:nvSpPr>
          <p:cNvPr id="4" name="Slide Number Placeholder 3"/>
          <p:cNvSpPr>
            <a:spLocks noGrp="1"/>
          </p:cNvSpPr>
          <p:nvPr>
            <p:ph type="sldNum" sz="quarter" idx="5"/>
          </p:nvPr>
        </p:nvSpPr>
        <p:spPr/>
        <p:txBody>
          <a:bodyPr/>
          <a:lstStyle/>
          <a:p>
            <a:pPr>
              <a:defRPr/>
            </a:pPr>
            <a:fld id="{F1470395-A6D7-47F7-BD3E-F735394E0374}" type="slidenum">
              <a:rPr lang="en-US" smtClean="0"/>
              <a:pPr>
                <a:defRPr/>
              </a:pPr>
              <a:t>41</a:t>
            </a:fld>
            <a:endParaRPr lang="en-US" dirty="0"/>
          </a:p>
        </p:txBody>
      </p:sp>
    </p:spTree>
    <p:extLst>
      <p:ext uri="{BB962C8B-B14F-4D97-AF65-F5344CB8AC3E}">
        <p14:creationId xmlns:p14="http://schemas.microsoft.com/office/powerpoint/2010/main" val="4213412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5857" y="4303051"/>
            <a:ext cx="5326856" cy="4500400"/>
          </a:xfrm>
        </p:spPr>
        <p:txBody>
          <a:bodyPr/>
          <a:lstStyle/>
          <a:p>
            <a:r>
              <a:rPr lang="en-US" b="0" dirty="0"/>
              <a:t>Notes:</a:t>
            </a:r>
          </a:p>
          <a:p>
            <a:pPr marL="285750" indent="-285750">
              <a:buFont typeface="Arial" panose="020B0604020202020204" pitchFamily="34" charset="0"/>
              <a:buChar char="•"/>
            </a:pPr>
            <a:r>
              <a:rPr lang="en-US" sz="1400" dirty="0"/>
              <a:t>We have intentionally planned this event to support interaction with the speakers and with each other. </a:t>
            </a:r>
          </a:p>
          <a:p>
            <a:pPr marL="285750" indent="-285750">
              <a:buFont typeface="Arial" panose="020B0604020202020204" pitchFamily="34" charset="0"/>
              <a:buChar char="•"/>
            </a:pPr>
            <a:r>
              <a:rPr lang="en-US" sz="1400" dirty="0"/>
              <a:t>[ Presenter: read the slide]</a:t>
            </a:r>
          </a:p>
          <a:p>
            <a:pPr marL="285750" indent="-285750">
              <a:buFont typeface="Arial" panose="020B0604020202020204" pitchFamily="34" charset="0"/>
              <a:buChar char="•"/>
            </a:pPr>
            <a:r>
              <a:rPr lang="en-US" sz="1400" dirty="0"/>
              <a:t>Assisting with today’s webinar is my colleague at CT Nurses’, Michelle </a:t>
            </a:r>
            <a:r>
              <a:rPr lang="en-US" sz="1400" dirty="0" err="1"/>
              <a:t>Caramanello</a:t>
            </a:r>
            <a:r>
              <a:rPr lang="en-US" sz="1400" dirty="0"/>
              <a:t>.  Michelle will be providing technical support and assisting with the polling questions.</a:t>
            </a:r>
          </a:p>
          <a:p>
            <a:endParaRPr lang="en-US" dirty="0"/>
          </a:p>
        </p:txBody>
      </p:sp>
      <p:sp>
        <p:nvSpPr>
          <p:cNvPr id="4" name="Slide Number Placeholder 3"/>
          <p:cNvSpPr>
            <a:spLocks noGrp="1"/>
          </p:cNvSpPr>
          <p:nvPr>
            <p:ph type="sldNum" sz="quarter" idx="5"/>
          </p:nvPr>
        </p:nvSpPr>
        <p:spPr/>
        <p:txBody>
          <a:bodyPr/>
          <a:lstStyle/>
          <a:p>
            <a:pPr defTabSz="445679" fontAlgn="auto">
              <a:spcBef>
                <a:spcPts val="0"/>
              </a:spcBef>
              <a:spcAft>
                <a:spcPts val="0"/>
              </a:spcAft>
              <a:defRPr/>
            </a:pPr>
            <a:fld id="{28DC186A-0562-4135-988D-559A0F7D9B1F}" type="slidenum">
              <a:rPr lang="en-US">
                <a:solidFill>
                  <a:prstClr val="black"/>
                </a:solidFill>
                <a:latin typeface="Calibri" panose="020F0502020204030204"/>
              </a:rPr>
              <a:pPr defTabSz="445679" fontAlgn="auto">
                <a:spcBef>
                  <a:spcPts val="0"/>
                </a:spcBef>
                <a:spcAft>
                  <a:spcPts val="0"/>
                </a:spcAft>
                <a:defRPr/>
              </a:pPr>
              <a:t>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5703136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endParaRPr lang="en-US" dirty="0"/>
          </a:p>
          <a:p>
            <a:pPr marL="171450" indent="-171450">
              <a:buFont typeface="Arial" panose="020B0604020202020204" pitchFamily="34" charset="0"/>
              <a:buChar char="•"/>
            </a:pPr>
            <a:r>
              <a:rPr lang="en-US" dirty="0"/>
              <a:t>Fires and burns are a leading cause of injury-related death to children. </a:t>
            </a:r>
          </a:p>
          <a:p>
            <a:pPr marL="171450" indent="-171450">
              <a:buFont typeface="Arial" panose="020B0604020202020204" pitchFamily="34" charset="0"/>
              <a:buChar char="•"/>
            </a:pPr>
            <a:r>
              <a:rPr lang="en-US" dirty="0"/>
              <a:t>Every day at least one child dies from a home fire, and every hour approximately 14 children are injured from fires or burns. </a:t>
            </a:r>
          </a:p>
          <a:p>
            <a:pPr marL="171450" indent="-171450">
              <a:buFont typeface="Arial" panose="020B0604020202020204" pitchFamily="34" charset="0"/>
              <a:buChar char="•"/>
            </a:pPr>
            <a:r>
              <a:rPr lang="en-US" dirty="0"/>
              <a:t>Ninety percent of all fire-related deaths are due to home fires which spread rapidly and can leave families as little as two minutes to escape once an alarm sounds. </a:t>
            </a:r>
          </a:p>
          <a:p>
            <a:pPr marL="171450" indent="-171450">
              <a:buFont typeface="Arial" panose="020B0604020202020204" pitchFamily="34" charset="0"/>
              <a:buChar char="•"/>
            </a:pPr>
            <a:r>
              <a:rPr lang="en-US" dirty="0"/>
              <a:t>Children can also suffer serious burns that may limit their movement and cause scarring</a:t>
            </a:r>
          </a:p>
        </p:txBody>
      </p:sp>
      <p:sp>
        <p:nvSpPr>
          <p:cNvPr id="4" name="Slide Number Placeholder 3"/>
          <p:cNvSpPr>
            <a:spLocks noGrp="1"/>
          </p:cNvSpPr>
          <p:nvPr>
            <p:ph type="sldNum" sz="quarter" idx="5"/>
          </p:nvPr>
        </p:nvSpPr>
        <p:spPr/>
        <p:txBody>
          <a:bodyPr/>
          <a:lstStyle/>
          <a:p>
            <a:pPr>
              <a:defRPr/>
            </a:pPr>
            <a:fld id="{F1470395-A6D7-47F7-BD3E-F735394E0374}" type="slidenum">
              <a:rPr lang="en-US" smtClean="0"/>
              <a:pPr>
                <a:defRPr/>
              </a:pPr>
              <a:t>42</a:t>
            </a:fld>
            <a:endParaRPr lang="en-US" dirty="0"/>
          </a:p>
        </p:txBody>
      </p:sp>
    </p:spTree>
    <p:extLst>
      <p:ext uri="{BB962C8B-B14F-4D97-AF65-F5344CB8AC3E}">
        <p14:creationId xmlns:p14="http://schemas.microsoft.com/office/powerpoint/2010/main" val="20820241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So, we wanted to take another poll to find out what you think about how long it would take a hot liquid to burn a young child. </a:t>
            </a:r>
          </a:p>
          <a:p>
            <a:pPr marL="171450" indent="-171450">
              <a:buFont typeface="Arial" panose="020B0604020202020204" pitchFamily="34" charset="0"/>
              <a:buChar char="•"/>
            </a:pPr>
            <a:r>
              <a:rPr lang="en-US" dirty="0"/>
              <a:t>Do you think that it takes five minutes at 120 degrees Fahrenheit?</a:t>
            </a:r>
          </a:p>
          <a:p>
            <a:pPr marL="171450" indent="-171450">
              <a:buFont typeface="Arial" panose="020B0604020202020204" pitchFamily="34" charset="0"/>
              <a:buChar char="•"/>
            </a:pPr>
            <a:r>
              <a:rPr lang="en-US" dirty="0"/>
              <a:t>Or 15 seconds at 133 degrees Fahrenheit?</a:t>
            </a:r>
          </a:p>
          <a:p>
            <a:pPr marL="171450" indent="-171450">
              <a:buFont typeface="Arial" panose="020B0604020202020204" pitchFamily="34" charset="0"/>
              <a:buChar char="•"/>
            </a:pPr>
            <a:r>
              <a:rPr lang="en-US" dirty="0"/>
              <a:t>Or only one second at 156 degrees Fahrenheit?</a:t>
            </a:r>
          </a:p>
          <a:p>
            <a:pPr marL="171450" indent="-171450">
              <a:buFont typeface="Arial" panose="020B0604020202020204" pitchFamily="34" charset="0"/>
              <a:buChar char="•"/>
            </a:pPr>
            <a:r>
              <a:rPr lang="en-US" dirty="0"/>
              <a:t>Please check all the answers that you think apply, and we'll share the results with you in just a minute. </a:t>
            </a:r>
          </a:p>
          <a:p>
            <a:endParaRPr lang="en-US" dirty="0"/>
          </a:p>
          <a:p>
            <a:r>
              <a:rPr lang="en-US" dirty="0"/>
              <a:t>[Presenter: share the poll results]</a:t>
            </a:r>
          </a:p>
          <a:p>
            <a:endParaRPr lang="en-US" dirty="0"/>
          </a:p>
          <a:p>
            <a:pPr marL="171450" indent="-171450">
              <a:buFont typeface="Arial" panose="020B0604020202020204" pitchFamily="34" charset="0"/>
              <a:buChar char="•"/>
            </a:pPr>
            <a:r>
              <a:rPr lang="en-US" dirty="0"/>
              <a:t>So, the answer is that all of these are true. In fact, a child will be burned in any of these examples.</a:t>
            </a:r>
          </a:p>
        </p:txBody>
      </p:sp>
      <p:sp>
        <p:nvSpPr>
          <p:cNvPr id="4" name="Slide Number Placeholder 3"/>
          <p:cNvSpPr>
            <a:spLocks noGrp="1"/>
          </p:cNvSpPr>
          <p:nvPr>
            <p:ph type="sldNum" sz="quarter" idx="5"/>
          </p:nvPr>
        </p:nvSpPr>
        <p:spPr/>
        <p:txBody>
          <a:bodyPr/>
          <a:lstStyle/>
          <a:p>
            <a:pPr>
              <a:defRPr/>
            </a:pPr>
            <a:fld id="{F1470395-A6D7-47F7-BD3E-F735394E0374}" type="slidenum">
              <a:rPr lang="en-US" smtClean="0"/>
              <a:pPr>
                <a:defRPr/>
              </a:pPr>
              <a:t>43</a:t>
            </a:fld>
            <a:endParaRPr lang="en-US" dirty="0"/>
          </a:p>
        </p:txBody>
      </p:sp>
    </p:spTree>
    <p:extLst>
      <p:ext uri="{BB962C8B-B14F-4D97-AF65-F5344CB8AC3E}">
        <p14:creationId xmlns:p14="http://schemas.microsoft.com/office/powerpoint/2010/main" val="10192071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endParaRPr lang="en-US" dirty="0"/>
          </a:p>
          <a:p>
            <a:pPr marL="171450" indent="-171450">
              <a:buFont typeface="Arial" panose="020B0604020202020204" pitchFamily="34" charset="0"/>
              <a:buChar char="•"/>
            </a:pPr>
            <a:r>
              <a:rPr lang="en-US" dirty="0"/>
              <a:t>Many ordinary things in a home, from bath water and hot food to electrical outlets, can cause childhood burns. </a:t>
            </a:r>
          </a:p>
          <a:p>
            <a:pPr marL="171450" indent="-171450">
              <a:buFont typeface="Arial" panose="020B0604020202020204" pitchFamily="34" charset="0"/>
              <a:buChar char="•"/>
            </a:pPr>
            <a:r>
              <a:rPr lang="en-US" dirty="0"/>
              <a:t>A child's skin is much thinner than an adult's and can burn at temperatures that adults would find comfortable. </a:t>
            </a:r>
          </a:p>
          <a:p>
            <a:pPr marL="171450" indent="-171450">
              <a:buFont typeface="Arial" panose="020B0604020202020204" pitchFamily="34" charset="0"/>
              <a:buChar char="•"/>
            </a:pPr>
            <a:r>
              <a:rPr lang="en-US" dirty="0"/>
              <a:t>Setting a water heater at or below 120 degrees Fahrenheit is one way to protect children from burns. </a:t>
            </a:r>
          </a:p>
          <a:p>
            <a:pPr marL="171450" indent="-171450">
              <a:buFont typeface="Arial" panose="020B0604020202020204" pitchFamily="34" charset="0"/>
              <a:buChar char="•"/>
            </a:pPr>
            <a:r>
              <a:rPr lang="en-US" dirty="0"/>
              <a:t>Tap water burns most often occur in the bathtub and tend to be more severe because they cover a larger portion of the child's body than other types of scalding. </a:t>
            </a:r>
          </a:p>
          <a:p>
            <a:pPr marL="171450" indent="-171450">
              <a:buFont typeface="Arial" panose="020B0604020202020204" pitchFamily="34" charset="0"/>
              <a:buChar char="•"/>
            </a:pPr>
            <a:r>
              <a:rPr lang="en-US" dirty="0"/>
              <a:t>This is why it's important for FCC providers to always test the temperature water before using it on a child. </a:t>
            </a:r>
          </a:p>
          <a:p>
            <a:pPr marL="171450" indent="-171450">
              <a:buFont typeface="Arial" panose="020B0604020202020204" pitchFamily="34" charset="0"/>
              <a:buChar char="•"/>
            </a:pPr>
            <a:r>
              <a:rPr lang="en-US" dirty="0"/>
              <a:t>Some other safety tips to prevent burns include:</a:t>
            </a:r>
          </a:p>
          <a:p>
            <a:pPr marL="628650" lvl="1" indent="-171450">
              <a:buFont typeface="Arial" panose="020B0604020202020204" pitchFamily="34" charset="0"/>
              <a:buChar char="•"/>
            </a:pPr>
            <a:r>
              <a:rPr lang="en-US" dirty="0"/>
              <a:t>Placing hot foods and liquids in the center of a table or at the back of a counter so they're harder to reach.</a:t>
            </a:r>
          </a:p>
          <a:p>
            <a:pPr marL="628650" lvl="1" indent="-171450">
              <a:buFont typeface="Arial" panose="020B0604020202020204" pitchFamily="34" charset="0"/>
              <a:buChar char="•"/>
            </a:pPr>
            <a:r>
              <a:rPr lang="en-US" dirty="0"/>
              <a:t>Not holding a baby or small child while cooking, drinking, or carrying any hot foods or liquids</a:t>
            </a:r>
          </a:p>
          <a:p>
            <a:pPr marL="628650" lvl="1" indent="-171450">
              <a:buFont typeface="Arial" panose="020B0604020202020204" pitchFamily="34" charset="0"/>
              <a:buChar char="•"/>
            </a:pPr>
            <a:r>
              <a:rPr lang="en-US" dirty="0"/>
              <a:t>turning pot handles towards the back of the stove, so that they can't be grabbed. </a:t>
            </a:r>
          </a:p>
          <a:p>
            <a:pPr marL="628650" lvl="1" indent="-171450">
              <a:buFont typeface="Arial" panose="020B0604020202020204" pitchFamily="34" charset="0"/>
              <a:buChar char="•"/>
            </a:pPr>
            <a:r>
              <a:rPr lang="en-US" dirty="0"/>
              <a:t>Never heating baby bottles in a microwave. It's best to use warm water from the faucet instead,  And </a:t>
            </a:r>
          </a:p>
          <a:p>
            <a:pPr marL="628650" lvl="1" indent="-171450">
              <a:buFont typeface="Arial" panose="020B0604020202020204" pitchFamily="34" charset="0"/>
              <a:buChar char="•"/>
            </a:pPr>
            <a:r>
              <a:rPr lang="en-US" dirty="0"/>
              <a:t>never letting a child remove any food from the microwave or leaving children alone in the kitchen while cooking</a:t>
            </a:r>
          </a:p>
        </p:txBody>
      </p:sp>
      <p:sp>
        <p:nvSpPr>
          <p:cNvPr id="4" name="Slide Number Placeholder 3"/>
          <p:cNvSpPr>
            <a:spLocks noGrp="1"/>
          </p:cNvSpPr>
          <p:nvPr>
            <p:ph type="sldNum" sz="quarter" idx="5"/>
          </p:nvPr>
        </p:nvSpPr>
        <p:spPr/>
        <p:txBody>
          <a:bodyPr/>
          <a:lstStyle/>
          <a:p>
            <a:pPr>
              <a:defRPr/>
            </a:pPr>
            <a:fld id="{F1470395-A6D7-47F7-BD3E-F735394E0374}" type="slidenum">
              <a:rPr lang="en-US" smtClean="0"/>
              <a:pPr>
                <a:defRPr/>
              </a:pPr>
              <a:t>44</a:t>
            </a:fld>
            <a:endParaRPr lang="en-US" dirty="0"/>
          </a:p>
        </p:txBody>
      </p:sp>
    </p:spTree>
    <p:extLst>
      <p:ext uri="{BB962C8B-B14F-4D97-AF65-F5344CB8AC3E}">
        <p14:creationId xmlns:p14="http://schemas.microsoft.com/office/powerpoint/2010/main" val="19244503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endParaRPr lang="en-US"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According to Safe Kids, working smoke alarms reduce the chances of dying in a fire by nearly 50 percent.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But in order to be effective, they have to work properly.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Smoke alarms should be in every sleeping area and on every level of a home.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Checking the batteries in smoke alarms at least twice a year when we change our clocks, one good way to remember to do so.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Cooking equipment is the leading cause of home fires, so it's recommended that smoke alarms be placed at least ten feet away from cooking appliances.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Some recent studies have shown that smoke alarms may not always wake children up, so FCC providers will need to come up with a plan of escape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Carbon monoxide detectors also save lives, as carbon monoxide is an odorless invisible gas that can't be seen or smelled. </a:t>
            </a:r>
          </a:p>
          <a:p>
            <a:pPr marL="171450" indent="-171450">
              <a:buFont typeface="Arial" panose="020B0604020202020204" pitchFamily="34" charset="0"/>
              <a:buChar char="•"/>
            </a:pPr>
            <a:r>
              <a:rPr lang="en-US" dirty="0"/>
              <a:t>If there are adults in your FCC home who smoke, remember to keep cigarettes, matches, lighters, and other smoking materials out of reach of children, in a locked cabinet, and always dispose of cigarettes properly. </a:t>
            </a:r>
          </a:p>
          <a:p>
            <a:pPr marL="171450" indent="-171450">
              <a:buFont typeface="Arial" panose="020B0604020202020204" pitchFamily="34" charset="0"/>
              <a:buChar char="•"/>
            </a:pPr>
            <a:r>
              <a:rPr lang="en-US" dirty="0"/>
              <a:t>It's a good idea to create a kid-free zone of at least three feet around open fires and heat forces such as stoves, fireplaces and wood-burning stoves, space heaters, and grills. And keep anything that can burn at least three feet away from a heat source</a:t>
            </a:r>
          </a:p>
          <a:p>
            <a:endParaRPr lang="en-US" dirty="0"/>
          </a:p>
          <a:p>
            <a:endParaRPr lang="en-US" dirty="0"/>
          </a:p>
          <a:p>
            <a:r>
              <a:rPr lang="en-US" dirty="0"/>
              <a:t>Resource:</a:t>
            </a:r>
          </a:p>
          <a:p>
            <a:r>
              <a:rPr lang="en-US" dirty="0"/>
              <a:t>FEMA: Fire Safety Checklist for Caregivers of Babies and Toddlers. https://www.usfa.fema.gov/downloads/fief/up_in_smoke_caregivers_checklist.pdf</a:t>
            </a:r>
          </a:p>
        </p:txBody>
      </p:sp>
      <p:sp>
        <p:nvSpPr>
          <p:cNvPr id="4" name="Slide Number Placeholder 3"/>
          <p:cNvSpPr>
            <a:spLocks noGrp="1"/>
          </p:cNvSpPr>
          <p:nvPr>
            <p:ph type="sldNum" sz="quarter" idx="5"/>
          </p:nvPr>
        </p:nvSpPr>
        <p:spPr/>
        <p:txBody>
          <a:bodyPr/>
          <a:lstStyle/>
          <a:p>
            <a:pPr>
              <a:defRPr/>
            </a:pPr>
            <a:fld id="{F1470395-A6D7-47F7-BD3E-F735394E0374}" type="slidenum">
              <a:rPr lang="en-US" smtClean="0"/>
              <a:pPr>
                <a:defRPr/>
              </a:pPr>
              <a:t>45</a:t>
            </a:fld>
            <a:endParaRPr lang="en-US" dirty="0"/>
          </a:p>
        </p:txBody>
      </p:sp>
    </p:spTree>
    <p:extLst>
      <p:ext uri="{BB962C8B-B14F-4D97-AF65-F5344CB8AC3E}">
        <p14:creationId xmlns:p14="http://schemas.microsoft.com/office/powerpoint/2010/main" val="21230885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Notes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As we discussed earlier, many children experience motor vehicle injuries, so we've included transportation safety because families have to travel to and from a variety of locations, including to FCC.</a:t>
            </a:r>
          </a:p>
          <a:p>
            <a:pPr marL="171450" indent="-171450">
              <a:buFont typeface="Arial" panose="020B0604020202020204" pitchFamily="34" charset="0"/>
              <a:buChar char="•"/>
            </a:pPr>
            <a:r>
              <a:rPr lang="en-US" dirty="0"/>
              <a:t>FCC providers and families can keep children safe by knowing how to use car seats, booster seats, and seat belts, and using them on every trip. </a:t>
            </a:r>
          </a:p>
          <a:p>
            <a:pPr marL="171450" indent="-171450">
              <a:buFont typeface="Arial" panose="020B0604020202020204" pitchFamily="34" charset="0"/>
              <a:buChar char="•"/>
            </a:pPr>
            <a:r>
              <a:rPr lang="en-US" dirty="0"/>
              <a:t>Children are great imitators, so encourage families to be good role models and create good habits by always fastening their own seat belts. </a:t>
            </a:r>
          </a:p>
        </p:txBody>
      </p:sp>
      <p:sp>
        <p:nvSpPr>
          <p:cNvPr id="4" name="Slide Number Placeholder 3"/>
          <p:cNvSpPr>
            <a:spLocks noGrp="1"/>
          </p:cNvSpPr>
          <p:nvPr>
            <p:ph type="sldNum" sz="quarter" idx="5"/>
          </p:nvPr>
        </p:nvSpPr>
        <p:spPr/>
        <p:txBody>
          <a:bodyPr/>
          <a:lstStyle/>
          <a:p>
            <a:pPr>
              <a:defRPr/>
            </a:pPr>
            <a:fld id="{F1470395-A6D7-47F7-BD3E-F735394E0374}" type="slidenum">
              <a:rPr lang="en-US" smtClean="0"/>
              <a:pPr>
                <a:defRPr/>
              </a:pPr>
              <a:t>46</a:t>
            </a:fld>
            <a:endParaRPr lang="en-US" dirty="0"/>
          </a:p>
        </p:txBody>
      </p:sp>
    </p:spTree>
    <p:extLst>
      <p:ext uri="{BB962C8B-B14F-4D97-AF65-F5344CB8AC3E}">
        <p14:creationId xmlns:p14="http://schemas.microsoft.com/office/powerpoint/2010/main" val="1516227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It's time for another poll. </a:t>
            </a:r>
          </a:p>
          <a:p>
            <a:pPr marL="171450" indent="-171450">
              <a:buFont typeface="Arial" panose="020B0604020202020204" pitchFamily="34" charset="0"/>
              <a:buChar char="•"/>
            </a:pPr>
            <a:r>
              <a:rPr lang="en-US" dirty="0"/>
              <a:t>This one is about car seat safety and the number of people who think they're using the right car seat for their child. </a:t>
            </a:r>
          </a:p>
          <a:p>
            <a:pPr marL="171450" indent="-171450">
              <a:buFont typeface="Arial" panose="020B0604020202020204" pitchFamily="34" charset="0"/>
              <a:buChar char="•"/>
            </a:pPr>
            <a:r>
              <a:rPr lang="en-US" dirty="0"/>
              <a:t>So do you think that the number of people who think they are using the right car seat for their child is about one out of every four adults? </a:t>
            </a:r>
          </a:p>
          <a:p>
            <a:pPr marL="171450" indent="-171450">
              <a:buFont typeface="Arial" panose="020B0604020202020204" pitchFamily="34" charset="0"/>
              <a:buChar char="•"/>
            </a:pPr>
            <a:r>
              <a:rPr lang="en-US" dirty="0"/>
              <a:t>Or do you think it may be one out of every two or one-half? </a:t>
            </a:r>
          </a:p>
          <a:p>
            <a:pPr marL="171450" indent="-171450">
              <a:buFont typeface="Arial" panose="020B0604020202020204" pitchFamily="34" charset="0"/>
              <a:buChar char="•"/>
            </a:pPr>
            <a:r>
              <a:rPr lang="en-US" dirty="0"/>
              <a:t>Or perhaps three out of four or 75 percent?</a:t>
            </a:r>
          </a:p>
          <a:p>
            <a:pPr marL="171450" indent="-171450">
              <a:buFont typeface="Arial" panose="020B0604020202020204" pitchFamily="34" charset="0"/>
              <a:buChar char="•"/>
            </a:pPr>
            <a:r>
              <a:rPr lang="en-US" dirty="0"/>
              <a:t> Or more than three out of four adults? </a:t>
            </a:r>
          </a:p>
          <a:p>
            <a:pPr marL="171450" indent="-171450">
              <a:buFont typeface="Arial" panose="020B0604020202020204" pitchFamily="34" charset="0"/>
              <a:buChar char="•"/>
            </a:pPr>
            <a:r>
              <a:rPr lang="en-US" dirty="0"/>
              <a:t>So, again, what we're interested in finding out here is the number of people who think that they're using the right car seat for their child. </a:t>
            </a:r>
          </a:p>
          <a:p>
            <a:pPr marL="171450" indent="-171450">
              <a:buFont typeface="Arial" panose="020B0604020202020204" pitchFamily="34" charset="0"/>
              <a:buChar char="•"/>
            </a:pPr>
            <a:r>
              <a:rPr lang="en-US" dirty="0"/>
              <a:t>Please take a moment to make your selection now.</a:t>
            </a:r>
          </a:p>
          <a:p>
            <a:endParaRPr lang="en-US" dirty="0"/>
          </a:p>
          <a:p>
            <a:r>
              <a:rPr lang="en-US" dirty="0"/>
              <a:t>[Presenter: please review the poll numbers]</a:t>
            </a:r>
          </a:p>
          <a:p>
            <a:endParaRPr lang="en-US" dirty="0"/>
          </a:p>
          <a:p>
            <a:pPr marL="171450" indent="-171450">
              <a:buFont typeface="Arial" panose="020B0604020202020204" pitchFamily="34" charset="0"/>
              <a:buChar char="•"/>
            </a:pPr>
            <a:r>
              <a:rPr lang="en-US" dirty="0"/>
              <a:t>The reality is that, while families may think that they're using the right seats, most families actually do not have their child in the right car seat. </a:t>
            </a:r>
          </a:p>
          <a:p>
            <a:pPr marL="171450" indent="-171450">
              <a:buFont typeface="Arial" panose="020B0604020202020204" pitchFamily="34" charset="0"/>
              <a:buChar char="•"/>
            </a:pPr>
            <a:r>
              <a:rPr lang="en-US" dirty="0"/>
              <a:t>As a FCC provider, you can talk with families about how to find the right car seat for their children.</a:t>
            </a:r>
          </a:p>
        </p:txBody>
      </p:sp>
      <p:sp>
        <p:nvSpPr>
          <p:cNvPr id="4" name="Slide Number Placeholder 3"/>
          <p:cNvSpPr>
            <a:spLocks noGrp="1"/>
          </p:cNvSpPr>
          <p:nvPr>
            <p:ph type="sldNum" sz="quarter" idx="5"/>
          </p:nvPr>
        </p:nvSpPr>
        <p:spPr/>
        <p:txBody>
          <a:bodyPr/>
          <a:lstStyle/>
          <a:p>
            <a:pPr>
              <a:defRPr/>
            </a:pPr>
            <a:fld id="{F1470395-A6D7-47F7-BD3E-F735394E0374}" type="slidenum">
              <a:rPr lang="en-US" smtClean="0"/>
              <a:pPr>
                <a:defRPr/>
              </a:pPr>
              <a:t>47</a:t>
            </a:fld>
            <a:endParaRPr lang="en-US" dirty="0"/>
          </a:p>
        </p:txBody>
      </p:sp>
    </p:spTree>
    <p:extLst>
      <p:ext uri="{BB962C8B-B14F-4D97-AF65-F5344CB8AC3E}">
        <p14:creationId xmlns:p14="http://schemas.microsoft.com/office/powerpoint/2010/main" val="19281008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As children grow, their child's car seat needs will change, too. </a:t>
            </a:r>
          </a:p>
          <a:p>
            <a:pPr marL="171450" indent="-171450">
              <a:buFont typeface="Arial" panose="020B0604020202020204" pitchFamily="34" charset="0"/>
              <a:buChar char="•"/>
            </a:pPr>
            <a:r>
              <a:rPr lang="en-US" dirty="0"/>
              <a:t>FCC providers should follow the car seat label instructions to find out the maximum height and weight of a child for whom a car seat can safely be used. </a:t>
            </a:r>
          </a:p>
          <a:p>
            <a:pPr marL="171450" indent="-171450">
              <a:buFont typeface="Arial" panose="020B0604020202020204" pitchFamily="34" charset="0"/>
              <a:buChar char="•"/>
            </a:pPr>
            <a:r>
              <a:rPr lang="en-US" dirty="0"/>
              <a:t>The label should also have instructions about how to install the seat and any special instructions on tethering it to the vehicle. </a:t>
            </a:r>
          </a:p>
          <a:p>
            <a:pPr marL="171450" indent="-171450">
              <a:buFont typeface="Arial" panose="020B0604020202020204" pitchFamily="34" charset="0"/>
              <a:buChar char="•"/>
            </a:pPr>
            <a:r>
              <a:rPr lang="en-US" dirty="0"/>
              <a:t>In general, the back seat is the safer place to be in a car. </a:t>
            </a:r>
          </a:p>
          <a:p>
            <a:pPr marL="171450" indent="-171450">
              <a:buFont typeface="Arial" panose="020B0604020202020204" pitchFamily="34" charset="0"/>
              <a:buChar char="•"/>
            </a:pPr>
            <a:r>
              <a:rPr lang="en-US" dirty="0"/>
              <a:t>It’s best to review the Connecticut requirements for the correct car seats for infants and children.</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Resource: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NHTSA, </a:t>
            </a:r>
            <a:r>
              <a:rPr lang="en-US" sz="1200" dirty="0">
                <a:hlinkClick r:id="rId3"/>
              </a:rPr>
              <a:t>www.safercar.gov/therightseat</a:t>
            </a:r>
            <a:r>
              <a:rPr lang="en-US" sz="1200" dirty="0"/>
              <a:t> or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Car Seats and Booster Seats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https://www.nhtsa.gov/equipment/car-seats-and-booster-seats</a:t>
            </a:r>
          </a:p>
          <a:p>
            <a:endParaRPr lang="en-US" dirty="0"/>
          </a:p>
        </p:txBody>
      </p:sp>
      <p:sp>
        <p:nvSpPr>
          <p:cNvPr id="4" name="Slide Number Placeholder 3"/>
          <p:cNvSpPr>
            <a:spLocks noGrp="1"/>
          </p:cNvSpPr>
          <p:nvPr>
            <p:ph type="sldNum" sz="quarter" idx="5"/>
          </p:nvPr>
        </p:nvSpPr>
        <p:spPr/>
        <p:txBody>
          <a:bodyPr/>
          <a:lstStyle/>
          <a:p>
            <a:pPr>
              <a:defRPr/>
            </a:pPr>
            <a:fld id="{F1470395-A6D7-47F7-BD3E-F735394E0374}" type="slidenum">
              <a:rPr lang="en-US" smtClean="0"/>
              <a:pPr>
                <a:defRPr/>
              </a:pPr>
              <a:t>48</a:t>
            </a:fld>
            <a:endParaRPr lang="en-US" dirty="0"/>
          </a:p>
        </p:txBody>
      </p:sp>
    </p:spTree>
    <p:extLst>
      <p:ext uri="{BB962C8B-B14F-4D97-AF65-F5344CB8AC3E}">
        <p14:creationId xmlns:p14="http://schemas.microsoft.com/office/powerpoint/2010/main" val="21565387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defRPr/>
            </a:pPr>
            <a:r>
              <a:rPr lang="en-US" dirty="0"/>
              <a:t>Notes</a:t>
            </a:r>
          </a:p>
          <a:p>
            <a:pPr marL="0" indent="0">
              <a:buFont typeface="Arial" pitchFamily="34" charset="0"/>
              <a:buNone/>
              <a:defRPr/>
            </a:pPr>
            <a:endParaRPr lang="en-US" dirty="0"/>
          </a:p>
          <a:p>
            <a:pPr marL="171450" indent="-171450">
              <a:buFont typeface="Arial" pitchFamily="34" charset="0"/>
              <a:buChar char="•"/>
              <a:defRPr/>
            </a:pPr>
            <a:r>
              <a:rPr lang="en-US" dirty="0"/>
              <a:t>According to NHTSA, heat stroke is the leading cause of non-crash vehicle-related deaths for children under age 14. </a:t>
            </a:r>
          </a:p>
          <a:p>
            <a:pPr marL="171450" indent="-171450">
              <a:buFont typeface="Arial" pitchFamily="34" charset="0"/>
              <a:buChar char="•"/>
              <a:defRPr/>
            </a:pPr>
            <a:r>
              <a:rPr lang="en-US" dirty="0"/>
              <a:t>We know that the bodies of infants and children heat up three to five times faster than those of adults.</a:t>
            </a:r>
          </a:p>
          <a:p>
            <a:pPr marL="171450" indent="-171450">
              <a:buFont typeface="Arial" pitchFamily="34" charset="0"/>
              <a:buChar char="•"/>
              <a:defRPr/>
            </a:pPr>
            <a:r>
              <a:rPr lang="en-US" dirty="0"/>
              <a:t>The temperature inside a vehicle can rise almost 20 degrees within the first ten minutes. </a:t>
            </a:r>
          </a:p>
          <a:p>
            <a:pPr marL="171450" indent="-171450">
              <a:buFont typeface="Arial" pitchFamily="34" charset="0"/>
              <a:buChar char="•"/>
              <a:defRPr/>
            </a:pPr>
            <a:r>
              <a:rPr lang="en-US" dirty="0"/>
              <a:t>It is therefore, never safe to leave a baby in the car even with the windows open. </a:t>
            </a:r>
          </a:p>
          <a:p>
            <a:pPr marL="171450" indent="-171450">
              <a:buFont typeface="Arial" pitchFamily="34" charset="0"/>
              <a:buChar char="•"/>
              <a:defRPr/>
            </a:pPr>
            <a:r>
              <a:rPr lang="en-US" dirty="0"/>
              <a:t>FCC providers and families also need to know that it's important to lock their vehicle when it's not being used. </a:t>
            </a:r>
          </a:p>
          <a:p>
            <a:pPr marL="171450" indent="-171450">
              <a:buFont typeface="Arial" pitchFamily="34" charset="0"/>
              <a:buChar char="•"/>
              <a:defRPr/>
            </a:pPr>
            <a:r>
              <a:rPr lang="en-US" dirty="0"/>
              <a:t>One study published in 2005 found that 18 percent of the fatalities to children in cars occurred because children were playing in unlocked vehicles. </a:t>
            </a:r>
          </a:p>
          <a:p>
            <a:pPr marL="171450" indent="-171450">
              <a:buFont typeface="Arial" pitchFamily="34" charset="0"/>
              <a:buChar char="•"/>
              <a:defRPr/>
            </a:pPr>
            <a:r>
              <a:rPr lang="en-US" dirty="0"/>
              <a:t>Two-thirds of these children, most of whom were little boys, were only two to three and a half years old</a:t>
            </a:r>
          </a:p>
        </p:txBody>
      </p:sp>
      <p:sp>
        <p:nvSpPr>
          <p:cNvPr id="4" name="Slide Number Placeholder 3"/>
          <p:cNvSpPr>
            <a:spLocks noGrp="1"/>
          </p:cNvSpPr>
          <p:nvPr>
            <p:ph type="sldNum" sz="quarter" idx="5"/>
          </p:nvPr>
        </p:nvSpPr>
        <p:spPr/>
        <p:txBody>
          <a:bodyPr/>
          <a:lstStyle/>
          <a:p>
            <a:pPr>
              <a:defRPr/>
            </a:pPr>
            <a:fld id="{F1470395-A6D7-47F7-BD3E-F735394E0374}" type="slidenum">
              <a:rPr lang="en-US" smtClean="0"/>
              <a:pPr>
                <a:defRPr/>
              </a:pPr>
              <a:t>49</a:t>
            </a:fld>
            <a:endParaRPr lang="en-US" dirty="0"/>
          </a:p>
        </p:txBody>
      </p:sp>
    </p:spTree>
    <p:extLst>
      <p:ext uri="{BB962C8B-B14F-4D97-AF65-F5344CB8AC3E}">
        <p14:creationId xmlns:p14="http://schemas.microsoft.com/office/powerpoint/2010/main" val="12557295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https://eclkc.ohs.acf.hhs.gov/safety-practices/article/tips-keeping-infants-toddlers-safe-developmental-guide-home-visitors</a:t>
            </a:r>
          </a:p>
        </p:txBody>
      </p:sp>
      <p:sp>
        <p:nvSpPr>
          <p:cNvPr id="4" name="Slide Number Placeholder 3"/>
          <p:cNvSpPr>
            <a:spLocks noGrp="1"/>
          </p:cNvSpPr>
          <p:nvPr>
            <p:ph type="sldNum" sz="quarter" idx="5"/>
          </p:nvPr>
        </p:nvSpPr>
        <p:spPr/>
        <p:txBody>
          <a:bodyPr/>
          <a:lstStyle/>
          <a:p>
            <a:pPr>
              <a:defRPr/>
            </a:pPr>
            <a:fld id="{F1470395-A6D7-47F7-BD3E-F735394E0374}" type="slidenum">
              <a:rPr lang="en-US" smtClean="0"/>
              <a:pPr>
                <a:defRPr/>
              </a:pPr>
              <a:t>50</a:t>
            </a:fld>
            <a:endParaRPr lang="en-US" dirty="0"/>
          </a:p>
        </p:txBody>
      </p:sp>
    </p:spTree>
    <p:extLst>
      <p:ext uri="{BB962C8B-B14F-4D97-AF65-F5344CB8AC3E}">
        <p14:creationId xmlns:p14="http://schemas.microsoft.com/office/powerpoint/2010/main" val="11813824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https://eclkc.ohs.acf.hhs.gov/safety-practices/article/tips-keeping-infants-toddlers-safe-developmental-guide-home-visitors</a:t>
            </a:r>
          </a:p>
          <a:p>
            <a:endParaRPr lang="en-US" dirty="0"/>
          </a:p>
          <a:p>
            <a:r>
              <a:rPr lang="en-US" dirty="0"/>
              <a:t>Break out room or small group activity.</a:t>
            </a:r>
          </a:p>
          <a:p>
            <a:r>
              <a:rPr lang="en-US" dirty="0"/>
              <a:t>Discuss what injury prevention strategies can be used during daily routines.</a:t>
            </a:r>
          </a:p>
          <a:p>
            <a:r>
              <a:rPr lang="en-US" dirty="0"/>
              <a:t>Assign 5 break out rooms/small groups each will discuss one topic area</a:t>
            </a:r>
          </a:p>
          <a:p>
            <a:r>
              <a:rPr lang="en-US" dirty="0"/>
              <a:t>Consider the major causes of injuries, the home family child care environment, age and skills of the children in your care and discuss strategies to use during routines.</a:t>
            </a:r>
          </a:p>
          <a:p>
            <a:endParaRPr lang="en-US" dirty="0"/>
          </a:p>
          <a:p>
            <a:r>
              <a:rPr lang="en-US" dirty="0"/>
              <a:t>Debrief</a:t>
            </a:r>
          </a:p>
        </p:txBody>
      </p:sp>
      <p:sp>
        <p:nvSpPr>
          <p:cNvPr id="4" name="Slide Number Placeholder 3"/>
          <p:cNvSpPr>
            <a:spLocks noGrp="1"/>
          </p:cNvSpPr>
          <p:nvPr>
            <p:ph type="sldNum" sz="quarter" idx="5"/>
          </p:nvPr>
        </p:nvSpPr>
        <p:spPr/>
        <p:txBody>
          <a:bodyPr/>
          <a:lstStyle/>
          <a:p>
            <a:pPr>
              <a:defRPr/>
            </a:pPr>
            <a:fld id="{F1470395-A6D7-47F7-BD3E-F735394E0374}" type="slidenum">
              <a:rPr lang="en-US" smtClean="0"/>
              <a:pPr>
                <a:defRPr/>
              </a:pPr>
              <a:t>51</a:t>
            </a:fld>
            <a:endParaRPr lang="en-US" dirty="0"/>
          </a:p>
        </p:txBody>
      </p:sp>
    </p:spTree>
    <p:extLst>
      <p:ext uri="{BB962C8B-B14F-4D97-AF65-F5344CB8AC3E}">
        <p14:creationId xmlns:p14="http://schemas.microsoft.com/office/powerpoint/2010/main" val="2617399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74E4EC13-966C-4159-A2BB-E9E4FADCC72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FBF6BCE6-6CFF-4635-BC90-15F24AA223D8}"/>
              </a:ext>
            </a:extLst>
          </p:cNvPr>
          <p:cNvSpPr>
            <a:spLocks noGrp="1"/>
          </p:cNvSpPr>
          <p:nvPr>
            <p:ph type="body" idx="1"/>
          </p:nvPr>
        </p:nvSpPr>
        <p:spPr/>
        <p:txBody>
          <a:bodyPr/>
          <a:lstStyle/>
          <a:p>
            <a:pPr>
              <a:defRPr/>
            </a:pPr>
            <a:r>
              <a:rPr lang="en-US" dirty="0"/>
              <a:t>Notes:</a:t>
            </a:r>
          </a:p>
          <a:p>
            <a:pPr>
              <a:defRPr/>
            </a:pPr>
            <a:r>
              <a:rPr lang="en-US" dirty="0"/>
              <a:t>In order to receive a certificate, you must:</a:t>
            </a:r>
          </a:p>
          <a:p>
            <a:pPr marL="173363" indent="-173363">
              <a:buFont typeface="Arial" panose="020B0604020202020204" pitchFamily="34" charset="0"/>
              <a:buChar char="•"/>
              <a:defRPr/>
            </a:pPr>
            <a:r>
              <a:rPr lang="en-US" dirty="0"/>
              <a:t>Attend 100% of the webinar</a:t>
            </a:r>
          </a:p>
          <a:p>
            <a:pPr marL="173363" indent="-173363">
              <a:buFont typeface="Arial" panose="020B0604020202020204" pitchFamily="34" charset="0"/>
              <a:buChar char="•"/>
              <a:defRPr/>
            </a:pPr>
            <a:r>
              <a:rPr lang="en-US" dirty="0"/>
              <a:t>Complete the evaluation</a:t>
            </a:r>
          </a:p>
          <a:p>
            <a:pPr marL="173363" indent="-173363">
              <a:buFont typeface="Arial" panose="020B0604020202020204" pitchFamily="34" charset="0"/>
              <a:buChar char="•"/>
              <a:defRPr/>
            </a:pPr>
            <a:r>
              <a:rPr lang="en-US" dirty="0"/>
              <a:t>Download the certificate</a:t>
            </a:r>
          </a:p>
          <a:p>
            <a:pPr marL="173363" indent="-173363">
              <a:buFont typeface="Arial" panose="020B0604020202020204" pitchFamily="34" charset="0"/>
              <a:buChar char="•"/>
              <a:defRPr/>
            </a:pPr>
            <a:endParaRPr lang="en-US" dirty="0"/>
          </a:p>
        </p:txBody>
      </p:sp>
      <p:sp>
        <p:nvSpPr>
          <p:cNvPr id="28676" name="Slide Number Placeholder 3">
            <a:extLst>
              <a:ext uri="{FF2B5EF4-FFF2-40B4-BE49-F238E27FC236}">
                <a16:creationId xmlns:a16="http://schemas.microsoft.com/office/drawing/2014/main" id="{07186CB3-CD0D-4232-A76D-055C9C7286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New Roman" panose="02020603050405020304" pitchFamily="18" charset="0"/>
              </a:defRPr>
            </a:lvl1pPr>
            <a:lvl2pPr marL="750536" indent="-287834">
              <a:defRPr sz="2300">
                <a:solidFill>
                  <a:schemeClr val="tx1"/>
                </a:solidFill>
                <a:latin typeface="Times New Roman" panose="02020603050405020304" pitchFamily="18" charset="0"/>
              </a:defRPr>
            </a:lvl2pPr>
            <a:lvl3pPr marL="1154431" indent="-230577">
              <a:defRPr sz="2300">
                <a:solidFill>
                  <a:schemeClr val="tx1"/>
                </a:solidFill>
                <a:latin typeface="Times New Roman" panose="02020603050405020304" pitchFamily="18" charset="0"/>
              </a:defRPr>
            </a:lvl3pPr>
            <a:lvl4pPr marL="1617133" indent="-230577">
              <a:defRPr sz="2300">
                <a:solidFill>
                  <a:schemeClr val="tx1"/>
                </a:solidFill>
                <a:latin typeface="Times New Roman" panose="02020603050405020304" pitchFamily="18" charset="0"/>
              </a:defRPr>
            </a:lvl4pPr>
            <a:lvl5pPr marL="2079833" indent="-230577">
              <a:defRPr sz="2300">
                <a:solidFill>
                  <a:schemeClr val="tx1"/>
                </a:solidFill>
                <a:latin typeface="Times New Roman" panose="02020603050405020304" pitchFamily="18" charset="0"/>
              </a:defRPr>
            </a:lvl5pPr>
            <a:lvl6pPr marL="2525512" indent="-230577" eaLnBrk="0" fontAlgn="base" hangingPunct="0">
              <a:spcBef>
                <a:spcPct val="0"/>
              </a:spcBef>
              <a:spcAft>
                <a:spcPct val="0"/>
              </a:spcAft>
              <a:defRPr sz="2300">
                <a:solidFill>
                  <a:schemeClr val="tx1"/>
                </a:solidFill>
                <a:latin typeface="Times New Roman" panose="02020603050405020304" pitchFamily="18" charset="0"/>
              </a:defRPr>
            </a:lvl6pPr>
            <a:lvl7pPr marL="2971190" indent="-230577" eaLnBrk="0" fontAlgn="base" hangingPunct="0">
              <a:spcBef>
                <a:spcPct val="0"/>
              </a:spcBef>
              <a:spcAft>
                <a:spcPct val="0"/>
              </a:spcAft>
              <a:defRPr sz="2300">
                <a:solidFill>
                  <a:schemeClr val="tx1"/>
                </a:solidFill>
                <a:latin typeface="Times New Roman" panose="02020603050405020304" pitchFamily="18" charset="0"/>
              </a:defRPr>
            </a:lvl7pPr>
            <a:lvl8pPr marL="3416869" indent="-230577" eaLnBrk="0" fontAlgn="base" hangingPunct="0">
              <a:spcBef>
                <a:spcPct val="0"/>
              </a:spcBef>
              <a:spcAft>
                <a:spcPct val="0"/>
              </a:spcAft>
              <a:defRPr sz="2300">
                <a:solidFill>
                  <a:schemeClr val="tx1"/>
                </a:solidFill>
                <a:latin typeface="Times New Roman" panose="02020603050405020304" pitchFamily="18" charset="0"/>
              </a:defRPr>
            </a:lvl8pPr>
            <a:lvl9pPr marL="3862548" indent="-230577" eaLnBrk="0" fontAlgn="base" hangingPunct="0">
              <a:spcBef>
                <a:spcPct val="0"/>
              </a:spcBef>
              <a:spcAft>
                <a:spcPct val="0"/>
              </a:spcAft>
              <a:defRPr sz="23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166ED7-91A5-4EF2-A29F-77C322B7B23E}"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758189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Safety Tip No. 1: </a:t>
            </a:r>
            <a:r>
              <a:rPr lang="en-US" b="1" i="1" dirty="0"/>
              <a:t>Actively supervise</a:t>
            </a:r>
            <a:endParaRPr lang="en-US" b="1" dirty="0"/>
          </a:p>
          <a:p>
            <a:r>
              <a:rPr lang="en-US" b="1" dirty="0"/>
              <a:t>What families can do:</a:t>
            </a:r>
            <a:br>
              <a:rPr lang="en-US" dirty="0"/>
            </a:br>
            <a:r>
              <a:rPr lang="en-US" dirty="0"/>
              <a:t>Make sure that you can see and reach your baby at all times when they are moving about. You can use a </a:t>
            </a:r>
            <a:r>
              <a:rPr lang="en-US" dirty="0">
                <a:hlinkClick r:id="rId3" tooltip="Go to the website"/>
              </a:rPr>
              <a:t>playpen</a:t>
            </a:r>
            <a:r>
              <a:rPr lang="en-US" dirty="0"/>
              <a:t> for short periods of time (15 minutes) when you can’t give your baby your full attention. Your home visitor can talk to you about these </a:t>
            </a:r>
            <a:r>
              <a:rPr lang="en-US" dirty="0">
                <a:hlinkClick r:id="rId4" tooltip="Go to the webpage"/>
              </a:rPr>
              <a:t>Active Supervision</a:t>
            </a:r>
            <a:r>
              <a:rPr lang="en-US" dirty="0"/>
              <a:t> strategies:</a:t>
            </a:r>
          </a:p>
          <a:p>
            <a:pPr>
              <a:buFont typeface="Arial" panose="020B0604020202020204" pitchFamily="34" charset="0"/>
              <a:buChar char="•"/>
            </a:pPr>
            <a:r>
              <a:rPr lang="en-US" dirty="0"/>
              <a:t>Create safe spaces by: </a:t>
            </a:r>
          </a:p>
          <a:p>
            <a:pPr marL="742950" lvl="1" indent="-285750">
              <a:buFont typeface="Arial" panose="020B0604020202020204" pitchFamily="34" charset="0"/>
              <a:buChar char="•"/>
            </a:pPr>
            <a:r>
              <a:rPr lang="en-US" dirty="0"/>
              <a:t>Arranging furniture and household items so you can always see your baby</a:t>
            </a:r>
          </a:p>
          <a:p>
            <a:pPr marL="742950" lvl="1" indent="-285750">
              <a:buFont typeface="Arial" panose="020B0604020202020204" pitchFamily="34" charset="0"/>
              <a:buChar char="•"/>
            </a:pPr>
            <a:r>
              <a:rPr lang="en-US" dirty="0"/>
              <a:t>Identifying a safe area for him to explore</a:t>
            </a:r>
          </a:p>
          <a:p>
            <a:pPr marL="742950" lvl="1" indent="-285750">
              <a:buFont typeface="Arial" panose="020B0604020202020204" pitchFamily="34" charset="0"/>
              <a:buChar char="•"/>
            </a:pPr>
            <a:r>
              <a:rPr lang="en-US" dirty="0"/>
              <a:t>Being aware of a baby’s movements, as infants may roll, crawl, or creep into pathways of unsuspecting adults and older children in the home</a:t>
            </a:r>
          </a:p>
          <a:p>
            <a:pPr marL="742950" lvl="1" indent="-285750">
              <a:buFont typeface="Arial" panose="020B0604020202020204" pitchFamily="34" charset="0"/>
              <a:buChar char="•"/>
            </a:pPr>
            <a:r>
              <a:rPr lang="en-US" dirty="0"/>
              <a:t>Making sure that only age-appropriate items are within your baby’s reach, and that all </a:t>
            </a:r>
            <a:r>
              <a:rPr lang="en-US" dirty="0">
                <a:hlinkClick r:id="rId5" tooltip="Go to the website"/>
              </a:rPr>
              <a:t>furniture is properly secured or bolted</a:t>
            </a:r>
            <a:r>
              <a:rPr lang="en-US" dirty="0"/>
              <a:t> to the wall. It is not safe to put items in a playpen that your baby can use to climb out.</a:t>
            </a:r>
          </a:p>
          <a:p>
            <a:pPr>
              <a:buFont typeface="Arial" panose="020B0604020202020204" pitchFamily="34" charset="0"/>
              <a:buChar char="•"/>
            </a:pPr>
            <a:r>
              <a:rPr lang="en-US" dirty="0"/>
              <a:t>Stay close by so you can reach your baby quickly if needed.</a:t>
            </a:r>
          </a:p>
          <a:p>
            <a:pPr>
              <a:buFont typeface="Arial" panose="020B0604020202020204" pitchFamily="34" charset="0"/>
              <a:buChar char="•"/>
            </a:pPr>
            <a:r>
              <a:rPr lang="en-US" dirty="0"/>
              <a:t>Keep a watchful eye. Know where your baby is and what he is doing, as well as what older children and family members are doing in an area where mobile infants are playing.</a:t>
            </a:r>
          </a:p>
          <a:p>
            <a:pPr>
              <a:buFont typeface="Arial" panose="020B0604020202020204" pitchFamily="34" charset="0"/>
              <a:buChar char="•"/>
            </a:pPr>
            <a:r>
              <a:rPr lang="en-US" dirty="0"/>
              <a:t>Listen. Notice typical as well as unusual noises or silence that could signal distress.</a:t>
            </a:r>
          </a:p>
          <a:p>
            <a:pPr>
              <a:buFont typeface="Arial" panose="020B0604020202020204" pitchFamily="34" charset="0"/>
              <a:buChar char="•"/>
            </a:pPr>
            <a:r>
              <a:rPr lang="en-US" dirty="0"/>
              <a:t>Anticipate what your baby wants or may try to do.</a:t>
            </a:r>
          </a:p>
          <a:p>
            <a:pPr>
              <a:buFont typeface="Arial" panose="020B0604020202020204" pitchFamily="34" charset="0"/>
              <a:buChar char="•"/>
            </a:pPr>
            <a:r>
              <a:rPr lang="en-US" dirty="0"/>
              <a:t>Engage and redirect. Even when you are busy, you can stay engaged by talking or singing to your baby about what you are doing. If necessary, intervene quickly before your baby does something that is not safe.</a:t>
            </a:r>
          </a:p>
          <a:p>
            <a:r>
              <a:rPr lang="en-US" b="1" dirty="0"/>
              <a:t>Why it works:</a:t>
            </a:r>
            <a:br>
              <a:rPr lang="en-US" dirty="0"/>
            </a:br>
            <a:r>
              <a:rPr lang="en-US" dirty="0"/>
              <a:t>Mobile infants continue to change constantly and demonstrate new interests and abilities. Once they can freely explore their world, any area they can reach must be free of small items that could be choking hazards. Babies may suddenly try to climb over or crawl under furniture, or out of a crib or playpen. Properly securing or bolting furniture to the wall prevents it from tipping over if infants use it to pull up to stand, cruise, or climb. Active Supervision is a way to stay engaged, pay attention, and help mobile infants practice their new skills safely.</a:t>
            </a:r>
          </a:p>
          <a:p>
            <a:r>
              <a:rPr lang="en-US" b="1" dirty="0"/>
              <a:t>Safety Tip No. 2: </a:t>
            </a:r>
            <a:r>
              <a:rPr lang="en-US" b="1" i="1" dirty="0"/>
              <a:t>Use a checklist to create safe environments</a:t>
            </a:r>
            <a:endParaRPr lang="en-US" b="1" dirty="0"/>
          </a:p>
          <a:p>
            <a:r>
              <a:rPr lang="en-US" b="1" dirty="0"/>
              <a:t>What families can do:</a:t>
            </a:r>
            <a:br>
              <a:rPr lang="en-US" dirty="0"/>
            </a:br>
            <a:r>
              <a:rPr lang="en-US" dirty="0"/>
              <a:t>Use a </a:t>
            </a:r>
            <a:r>
              <a:rPr lang="en-US" dirty="0">
                <a:hlinkClick r:id="rId6" tooltip="Go to the website"/>
              </a:rPr>
              <a:t>home safety checklist</a:t>
            </a:r>
            <a:r>
              <a:rPr lang="en-US" baseline="30000" dirty="0">
                <a:hlinkClick r:id="rId7"/>
              </a:rPr>
              <a:t>11</a:t>
            </a:r>
            <a:r>
              <a:rPr lang="en-US" dirty="0"/>
              <a:t> to identify and regularly inspect household items and infant furniture and equipment to make sure that they are safe. For example, check for splinters, sharp edges, loose pieces, or tears in a playpen that could injure an infant.</a:t>
            </a:r>
          </a:p>
          <a:p>
            <a:r>
              <a:rPr lang="en-US" b="1" dirty="0"/>
              <a:t>Why it works:</a:t>
            </a:r>
            <a:br>
              <a:rPr lang="en-US" dirty="0"/>
            </a:br>
            <a:r>
              <a:rPr lang="en-US" dirty="0"/>
              <a:t>Infants need safe places to learn and grow. As children learn new skills, their interaction with the environment changes, leading to new safety risks. Using a home safety checklist, and keeping in mind an infant’s needs and developmental abilities now and in the weeks to come, can help you identify possible hazards so you can remove, repair, and keep your baby away from any objects that could be harmful.</a:t>
            </a:r>
          </a:p>
          <a:p>
            <a:r>
              <a:rPr lang="en-US" b="1" dirty="0"/>
              <a:t>Safety Tip No. 3: </a:t>
            </a:r>
            <a:r>
              <a:rPr lang="en-US" b="1" i="1" dirty="0"/>
              <a:t>Use safety devices</a:t>
            </a:r>
            <a:endParaRPr lang="en-US" b="1" dirty="0"/>
          </a:p>
          <a:p>
            <a:r>
              <a:rPr lang="en-US" b="1" dirty="0"/>
              <a:t>What families can do:</a:t>
            </a:r>
            <a:br>
              <a:rPr lang="en-US" dirty="0"/>
            </a:br>
            <a:r>
              <a:rPr lang="en-US" dirty="0"/>
              <a:t>Get and use </a:t>
            </a:r>
            <a:r>
              <a:rPr lang="en-US" dirty="0">
                <a:hlinkClick r:id="rId8" tooltip="Go to the website"/>
              </a:rPr>
              <a:t>smoke alarms</a:t>
            </a:r>
            <a:r>
              <a:rPr lang="en-US" dirty="0"/>
              <a:t> and </a:t>
            </a:r>
            <a:r>
              <a:rPr lang="en-US" dirty="0">
                <a:hlinkClick r:id="rId9" tooltip="Go to the website"/>
              </a:rPr>
              <a:t>carbon monoxide</a:t>
            </a:r>
            <a:r>
              <a:rPr lang="en-US" dirty="0"/>
              <a:t> detectors. Properly installed and maintained smoke alarms and carbon monoxide detectors save lives. Follow manufacturer’s recommendations for where to place them. Your home visitor may be able to help you obtain these devices for free or at a reduced cost. Make a schedule to check the batteries routinely to make sure they work and replace them once a year. Have a </a:t>
            </a:r>
            <a:r>
              <a:rPr lang="en-US" dirty="0">
                <a:hlinkClick r:id="rId10" tooltip="Go to the website"/>
              </a:rPr>
              <a:t>fire escape plan</a:t>
            </a:r>
            <a:r>
              <a:rPr lang="en-US" dirty="0"/>
              <a:t> that describes who will get the children out of the house and where you will meet once outside. Use </a:t>
            </a:r>
            <a:r>
              <a:rPr lang="en-US" dirty="0">
                <a:hlinkClick r:id="rId11" tooltip="Go to the website"/>
              </a:rPr>
              <a:t>safety devices</a:t>
            </a:r>
            <a:r>
              <a:rPr lang="en-US" dirty="0"/>
              <a:t> such as outlet covers, cabinet locks, and baby gates.</a:t>
            </a:r>
          </a:p>
          <a:p>
            <a:r>
              <a:rPr lang="en-US" b="1" dirty="0"/>
              <a:t>Why it works:</a:t>
            </a:r>
            <a:br>
              <a:rPr lang="en-US" dirty="0"/>
            </a:br>
            <a:r>
              <a:rPr lang="en-US" dirty="0"/>
              <a:t>Smoke alarms warn you that there is a fire so you can get your family out of the building quickly. Carbon monoxide (CO) is a deadly, poisonous, odorless, and colorless gas. It may come from home heating and cooking devices. An alarm alerts you to unsafe CO levels in the home. Simple safety devices like outlet covers, cabinet locks, and baby gates prevent injuries and are not expensive. It is always best to plan ahead when child proofing your home so that as a mobile infant develops new skills and abilities, you know that your baby can explore safely.</a:t>
            </a:r>
          </a:p>
          <a:p>
            <a:r>
              <a:rPr lang="en-US" b="1" dirty="0"/>
              <a:t>Safety Tip No. 4: </a:t>
            </a:r>
            <a:r>
              <a:rPr lang="en-US" b="1" i="1" dirty="0"/>
              <a:t>Make sure that windows are safe</a:t>
            </a:r>
            <a:endParaRPr lang="en-US" b="1" dirty="0"/>
          </a:p>
          <a:p>
            <a:r>
              <a:rPr lang="en-US" b="1" dirty="0"/>
              <a:t>What to do:</a:t>
            </a:r>
            <a:br>
              <a:rPr lang="en-US" dirty="0"/>
            </a:br>
            <a:r>
              <a:rPr lang="en-US" dirty="0"/>
              <a:t>Keep cribs, furniture, toys, and other objects away from windows and blind cords. Curtains or cordless shades are safer than Roman shades or blinds with cords. Secure the cords and chains from </a:t>
            </a:r>
            <a:r>
              <a:rPr lang="en-US" dirty="0">
                <a:hlinkClick r:id="rId12" tooltip="Open the PDF file"/>
              </a:rPr>
              <a:t>window coverings</a:t>
            </a:r>
            <a:r>
              <a:rPr lang="en-US" dirty="0"/>
              <a:t> [PDF, 145KB] so they are up and out of reach. Make sure windows either open from the top or have guards so they can’t open more than four inches.</a:t>
            </a:r>
          </a:p>
          <a:p>
            <a:r>
              <a:rPr lang="en-US" b="1" dirty="0"/>
              <a:t>Why it works:</a:t>
            </a:r>
            <a:br>
              <a:rPr lang="en-US" dirty="0"/>
            </a:br>
            <a:r>
              <a:rPr lang="en-US" dirty="0"/>
              <a:t>Cords from window blinds are a strangulation hazard. Inexpensive cord safety devices are available from retail stores if you have blinds with cords. Windows can be a source of falls even when they are closed, and can pose a hazard to infants who are developing new motor skills and becoming more active every day. A </a:t>
            </a:r>
            <a:r>
              <a:rPr lang="en-US" dirty="0">
                <a:hlinkClick r:id="rId13" tooltip="Go to the website"/>
              </a:rPr>
              <a:t>window screen</a:t>
            </a:r>
            <a:r>
              <a:rPr lang="en-US" dirty="0"/>
              <a:t> is not designed to protect a child from falling.</a:t>
            </a:r>
          </a:p>
          <a:p>
            <a:r>
              <a:rPr lang="en-US" b="1" dirty="0"/>
              <a:t>Safety Tip No. 5: </a:t>
            </a:r>
            <a:r>
              <a:rPr lang="en-US" b="1" i="1" dirty="0"/>
              <a:t>Be aware of and keep all poisons out of children’s reach</a:t>
            </a:r>
            <a:endParaRPr lang="en-US" b="1" dirty="0"/>
          </a:p>
          <a:p>
            <a:r>
              <a:rPr lang="en-US" b="1" dirty="0"/>
              <a:t>What families can do:</a:t>
            </a:r>
            <a:br>
              <a:rPr lang="en-US" dirty="0"/>
            </a:br>
            <a:r>
              <a:rPr lang="en-US" dirty="0"/>
              <a:t>If you live in a house or apartment built before 1978, it may have </a:t>
            </a:r>
            <a:r>
              <a:rPr lang="en-US" dirty="0">
                <a:hlinkClick r:id="rId14" tooltip="Go to the website"/>
              </a:rPr>
              <a:t>lead paint</a:t>
            </a:r>
            <a:r>
              <a:rPr lang="en-US" dirty="0"/>
              <a:t>. You can talk to your home visitor as well as your landlord, health care provider, and local health department to find out if you have lead paint in your home, and if so, what to do. Infants learn about their environment by exploring objects using all of their senses. Inspect your home for </a:t>
            </a:r>
            <a:r>
              <a:rPr lang="en-US" dirty="0">
                <a:hlinkClick r:id="rId15" tooltip="Go to the website"/>
              </a:rPr>
              <a:t>poisonous materials</a:t>
            </a:r>
            <a:r>
              <a:rPr lang="en-US" dirty="0"/>
              <a:t>. Check to make sure </a:t>
            </a:r>
            <a:r>
              <a:rPr lang="en-US" dirty="0">
                <a:hlinkClick r:id="rId16" tooltip="Open the PDF file"/>
              </a:rPr>
              <a:t>indoor and outdoor plants</a:t>
            </a:r>
            <a:r>
              <a:rPr lang="en-US" dirty="0"/>
              <a:t> [PDF, 197KB] are not poisonous. Place all cleaning products, chemicals, and toxic materials in locked cabinets. Craft and play materials should say they are "non-toxic." Keep any products that say "keep out of reach of children" and everyday items like toothpaste out of reach. Store medications </a:t>
            </a:r>
            <a:r>
              <a:rPr lang="en-US" dirty="0">
                <a:hlinkClick r:id="rId17" tooltip="Go to the website"/>
              </a:rPr>
              <a:t>up and away</a:t>
            </a:r>
            <a:r>
              <a:rPr lang="en-US" dirty="0"/>
              <a:t>. Make sure that people who live with or visit you put away their coats, purses, bags, and backpacks so that your baby cannot reach inside for </a:t>
            </a:r>
            <a:r>
              <a:rPr lang="en-US" dirty="0">
                <a:hlinkClick r:id="rId18" tooltip="Open the PDF file"/>
              </a:rPr>
              <a:t>medications</a:t>
            </a:r>
            <a:r>
              <a:rPr lang="en-US" dirty="0"/>
              <a:t> [PDF, 455KB] or other unsafe items. Avoid using chemicals near your baby. Post </a:t>
            </a:r>
            <a:r>
              <a:rPr lang="en-US" dirty="0">
                <a:hlinkClick r:id="rId19" tooltip="Go to the website"/>
              </a:rPr>
              <a:t>Poison Control information</a:t>
            </a:r>
            <a:r>
              <a:rPr lang="en-US" dirty="0"/>
              <a:t> in a central location.</a:t>
            </a:r>
          </a:p>
          <a:p>
            <a:r>
              <a:rPr lang="en-US" b="1" dirty="0"/>
              <a:t>Why it works:</a:t>
            </a:r>
            <a:br>
              <a:rPr lang="en-US" dirty="0"/>
            </a:br>
            <a:r>
              <a:rPr lang="en-US" dirty="0"/>
              <a:t>There are many poisons throughout the home. Some are obvious, but others may be harder to identify. According to </a:t>
            </a:r>
            <a:r>
              <a:rPr lang="en-US" dirty="0">
                <a:hlinkClick r:id="rId20" tooltip="Go to the website"/>
              </a:rPr>
              <a:t>Safe Kids Worldwide</a:t>
            </a:r>
            <a:r>
              <a:rPr lang="en-US" dirty="0"/>
              <a:t>, "every minute of every day, a poison control center answers a call about a young child getting into medicine."</a:t>
            </a:r>
            <a:r>
              <a:rPr lang="en-US" baseline="30000" dirty="0"/>
              <a:t>12</a:t>
            </a:r>
            <a:r>
              <a:rPr lang="en-US" dirty="0"/>
              <a:t> Indoor and outdoor plants, paint, craft materials, and medications are hazardous when mobile infants put them in their mouths or spill chemicals on their skin. A small amount of lead is harmful to a child who swallows or breathes in dust that you may not even be able to see. Even everyday items like makeup and toothpaste can be poisonous if eaten in large quantities. To keep babies safe, store toxic products in locked cabinets and keep personal items out of children's reach.</a:t>
            </a:r>
          </a:p>
          <a:p>
            <a:r>
              <a:rPr lang="en-US" b="1" dirty="0"/>
              <a:t>Safety Tip No. 6: </a:t>
            </a:r>
            <a:r>
              <a:rPr lang="en-US" b="1" i="1" dirty="0"/>
              <a:t>Check the temperature of your hot water</a:t>
            </a:r>
            <a:endParaRPr lang="en-US" b="1" dirty="0"/>
          </a:p>
          <a:p>
            <a:r>
              <a:rPr lang="en-US" b="1" dirty="0"/>
              <a:t>What families can do:</a:t>
            </a:r>
            <a:br>
              <a:rPr lang="en-US" dirty="0"/>
            </a:br>
            <a:r>
              <a:rPr lang="en-US" dirty="0"/>
              <a:t>Set the temperature on your hot water heater to </a:t>
            </a:r>
            <a:r>
              <a:rPr lang="en-US" dirty="0">
                <a:hlinkClick r:id="rId21" tooltip="Go to the website"/>
              </a:rPr>
              <a:t>120 degrees Fahrenheit or lower</a:t>
            </a:r>
            <a:r>
              <a:rPr lang="en-US" dirty="0"/>
              <a:t> and check the water temperature on the inside of your wrist before bathing your baby.</a:t>
            </a:r>
          </a:p>
          <a:p>
            <a:r>
              <a:rPr lang="en-US" b="1" dirty="0"/>
              <a:t>Why it works:</a:t>
            </a:r>
            <a:br>
              <a:rPr lang="en-US" dirty="0"/>
            </a:br>
            <a:r>
              <a:rPr lang="en-US" dirty="0"/>
              <a:t>Infants have thin skin that burns easily. Babies can’t get out of a bathtub safely by themselves if the water is too hot. To prevent burns from scalding water in the tub or sink, make sure that the temperature on your water heater is not higher than 120 degrees.</a:t>
            </a:r>
          </a:p>
          <a:p>
            <a:r>
              <a:rPr lang="en-US" b="1" dirty="0"/>
              <a:t>Safety Tip No. 7: </a:t>
            </a:r>
            <a:r>
              <a:rPr lang="en-US" b="1" i="1" dirty="0"/>
              <a:t>Keep </a:t>
            </a:r>
            <a:r>
              <a:rPr lang="en-US" b="1" i="1" dirty="0">
                <a:hlinkClick r:id="rId22" tooltip="Go to the website"/>
              </a:rPr>
              <a:t>hot foods and liquids</a:t>
            </a:r>
            <a:r>
              <a:rPr lang="en-US" b="1" i="1" dirty="0"/>
              <a:t> out of reach</a:t>
            </a:r>
            <a:endParaRPr lang="en-US" b="1" dirty="0"/>
          </a:p>
          <a:p>
            <a:r>
              <a:rPr lang="en-US" b="1" dirty="0"/>
              <a:t>What families can do:</a:t>
            </a:r>
            <a:br>
              <a:rPr lang="en-US" dirty="0"/>
            </a:br>
            <a:r>
              <a:rPr lang="en-US" dirty="0"/>
              <a:t>Don’t hold your baby when you are holding hot food or a hot beverage, cooking on the stove, or taking food out of the microwave. Place hot liquids and foods in the center of the counter or a table that is not at your child’s level. Make sure that the microwave and cords from appliances that may contain hot liquid, such as a coffee pot or crock pot, are not in reach. Keep pots on the back burner of the stove with the handles turned inward. When using the microwave or stove, it is not safe for a mobile infant to be in the kitchen without supervision.</a:t>
            </a:r>
          </a:p>
          <a:p>
            <a:r>
              <a:rPr lang="en-US" b="1" dirty="0"/>
              <a:t>Why it works:</a:t>
            </a:r>
            <a:br>
              <a:rPr lang="en-US" dirty="0"/>
            </a:br>
            <a:r>
              <a:rPr lang="en-US" dirty="0"/>
              <a:t>Hot liquids and steam are more likely to burn or </a:t>
            </a:r>
            <a:r>
              <a:rPr lang="en-US" dirty="0">
                <a:hlinkClick r:id="rId23" tooltip="Go to the website"/>
              </a:rPr>
              <a:t>scald</a:t>
            </a:r>
            <a:r>
              <a:rPr lang="en-US" dirty="0"/>
              <a:t> infants, as their skin can burn from even brief contact with a hot substance that adults find comfortable. Infants are curious and have a strong grasp. If they grab a dangling cord, tablecloth, or your arm when you are holding hot food or drinks, the food or liquid can spill on them. In one study, 90.4 percent of scald injuries to children under age 5 were related to hot cooking or drinking liquids.</a:t>
            </a:r>
            <a:r>
              <a:rPr lang="en-US" baseline="30000" dirty="0">
                <a:hlinkClick r:id="rId24" tooltip="Go to the webpage"/>
              </a:rPr>
              <a:t>13</a:t>
            </a:r>
            <a:r>
              <a:rPr lang="en-US" dirty="0"/>
              <a:t> Using a baby gate so your baby can’t go into the kitchen without you when you are cooking can prevent burns to a young child.</a:t>
            </a:r>
          </a:p>
          <a:p>
            <a:r>
              <a:rPr lang="en-US" b="1" dirty="0"/>
              <a:t>Safety Tip No. 8: </a:t>
            </a:r>
            <a:r>
              <a:rPr lang="en-US" b="1" i="1" dirty="0"/>
              <a:t>Prevent drowning</a:t>
            </a:r>
            <a:endParaRPr lang="en-US" b="1" dirty="0"/>
          </a:p>
          <a:p>
            <a:r>
              <a:rPr lang="en-US" b="1" dirty="0"/>
              <a:t>What families can do:</a:t>
            </a:r>
            <a:br>
              <a:rPr lang="en-US" dirty="0"/>
            </a:br>
            <a:r>
              <a:rPr lang="en-US" dirty="0"/>
              <a:t>Always stay hands-on when bathing your infant. Never leave an infant alone in the water. Be aware of any body of water around the home such as pools, ponds, or lakes. Children ages 1 to 4 have the highest drowning rates.</a:t>
            </a:r>
            <a:r>
              <a:rPr lang="en-US" baseline="30000" dirty="0">
                <a:hlinkClick r:id="rId25" tooltip="Go to the webpage"/>
              </a:rPr>
              <a:t>14</a:t>
            </a:r>
            <a:r>
              <a:rPr lang="en-US" dirty="0"/>
              <a:t> Most occur in home swimming pools. If you live in a house that has a pool, make sure that it has fencing on all sides and has "self-closing and self-latching gates that open outward, with latches that are out of the reach of children."</a:t>
            </a:r>
            <a:r>
              <a:rPr lang="en-US" baseline="30000" dirty="0">
                <a:hlinkClick r:id="rId26" tooltip="Go to the webpage"/>
              </a:rPr>
              <a:t>15</a:t>
            </a:r>
            <a:r>
              <a:rPr lang="en-US" dirty="0"/>
              <a:t> Keep a phone with you, and learn child cardiopulmonary resuscitation (CPR). Empty </a:t>
            </a:r>
            <a:r>
              <a:rPr lang="en-US" dirty="0">
                <a:hlinkClick r:id="rId27" tooltip="Go to the website"/>
              </a:rPr>
              <a:t>buckets</a:t>
            </a:r>
            <a:r>
              <a:rPr lang="en-US" dirty="0"/>
              <a:t> and turn them upside down when done. Close the lids to toilets and washing machines. Stay actively engaged whenever a child is in or near water.</a:t>
            </a:r>
          </a:p>
          <a:p>
            <a:r>
              <a:rPr lang="en-US" b="1" dirty="0"/>
              <a:t>Why it works:</a:t>
            </a:r>
            <a:br>
              <a:rPr lang="en-US" dirty="0"/>
            </a:br>
            <a:r>
              <a:rPr lang="en-US" dirty="0"/>
              <a:t>Drowning happens quickly and silently. An infant or small child can drown within 30 seconds in as little as two inches of liquid, so stay hands-on and actively engaged whenever a child is in or near any water. Mobile infants are curious explorers and can lean inside a bucket or reach for a toy in the pool, but their heads are bigger than their bodies. If they fall in, they are unable to get out and can drown.</a:t>
            </a:r>
          </a:p>
          <a:p>
            <a:r>
              <a:rPr lang="en-US" b="1" dirty="0"/>
              <a:t>Safety Tip No. 9: </a:t>
            </a:r>
            <a:r>
              <a:rPr lang="en-US" b="1" i="1" dirty="0"/>
              <a:t>Prepare for emergencies</a:t>
            </a:r>
            <a:endParaRPr lang="en-US" b="1" dirty="0"/>
          </a:p>
          <a:p>
            <a:r>
              <a:rPr lang="en-US" b="1" dirty="0"/>
              <a:t>What families can do:</a:t>
            </a:r>
            <a:br>
              <a:rPr lang="en-US" dirty="0"/>
            </a:br>
            <a:r>
              <a:rPr lang="en-US" dirty="0"/>
              <a:t>Post important emergency phone numbers such as poison control, 911, and your child’s doctor in a central location, and store them in your mobile phone. This is especially important if your child has a special health care need. Prepare for common weather-related </a:t>
            </a:r>
            <a:r>
              <a:rPr lang="en-US" dirty="0">
                <a:hlinkClick r:id="rId28" tooltip="go to the website"/>
              </a:rPr>
              <a:t>emergencies</a:t>
            </a:r>
            <a:r>
              <a:rPr lang="en-US" dirty="0"/>
              <a:t>. Keep basic </a:t>
            </a:r>
            <a:r>
              <a:rPr lang="en-US" dirty="0">
                <a:hlinkClick r:id="rId29" tooltip="Go to the website"/>
              </a:rPr>
              <a:t>first aid</a:t>
            </a:r>
            <a:r>
              <a:rPr lang="en-US" dirty="0"/>
              <a:t> and </a:t>
            </a:r>
            <a:r>
              <a:rPr lang="en-US" dirty="0">
                <a:hlinkClick r:id="rId30" tooltip="Go to the website"/>
              </a:rPr>
              <a:t>disaster supplies</a:t>
            </a:r>
            <a:r>
              <a:rPr lang="en-US" dirty="0"/>
              <a:t> and instructions on hand. You also can talk to your home visitor about opportunities to learn child CPR and first aid.</a:t>
            </a:r>
          </a:p>
          <a:p>
            <a:r>
              <a:rPr lang="en-US" b="1" dirty="0"/>
              <a:t>Why it works:</a:t>
            </a:r>
            <a:br>
              <a:rPr lang="en-US" dirty="0"/>
            </a:br>
            <a:r>
              <a:rPr lang="en-US" dirty="0"/>
              <a:t>Families that prepare for emergencies have a better chance of getting help quickly when needed. Emergency responders and poison control professionals can provide instruction about first aid treatment for different types of injuries.</a:t>
            </a:r>
          </a:p>
          <a:p>
            <a:r>
              <a:rPr lang="en-US" b="1" dirty="0"/>
              <a:t>Safety Tip No. 10: </a:t>
            </a:r>
            <a:r>
              <a:rPr lang="en-US" b="1" i="1" dirty="0"/>
              <a:t>Always use a car seat for your child</a:t>
            </a:r>
            <a:endParaRPr lang="en-US" b="1" dirty="0"/>
          </a:p>
          <a:p>
            <a:r>
              <a:rPr lang="en-US" b="1" dirty="0"/>
              <a:t>What families can do:</a:t>
            </a:r>
            <a:br>
              <a:rPr lang="en-US" dirty="0"/>
            </a:br>
            <a:r>
              <a:rPr lang="en-US" dirty="0"/>
              <a:t>Select a </a:t>
            </a:r>
            <a:r>
              <a:rPr lang="en-US" dirty="0">
                <a:hlinkClick r:id="rId31" tooltip="Go to the website"/>
              </a:rPr>
              <a:t>car seat</a:t>
            </a:r>
            <a:r>
              <a:rPr lang="en-US" dirty="0"/>
              <a:t> based on your child’s age and size, and that fits in your vehicle, and use it every time your child rides in your car or truck. </a:t>
            </a:r>
            <a:r>
              <a:rPr lang="en-US" dirty="0">
                <a:hlinkClick r:id="rId32" tooltip="Go to the webpage"/>
              </a:rPr>
              <a:t>Install the car seat</a:t>
            </a:r>
            <a:r>
              <a:rPr lang="en-US" dirty="0"/>
              <a:t> according to the manufacturer’s instructions to ensure that it protects your child. Infants should ride in the back seat in a rear-facing car seat until they reach the top height or weight limit allowed by the car seat’s manufacturer. The safest place for children to sit is the back seat. </a:t>
            </a:r>
            <a:r>
              <a:rPr lang="en-US" dirty="0">
                <a:hlinkClick r:id="rId33" tooltip="Go to the website"/>
              </a:rPr>
              <a:t>Find an inspector</a:t>
            </a:r>
            <a:r>
              <a:rPr lang="en-US" dirty="0"/>
              <a:t> who can check your child’s car seat and make sure it is installed correctly.</a:t>
            </a:r>
          </a:p>
          <a:p>
            <a:r>
              <a:rPr lang="en-US" b="1" dirty="0"/>
              <a:t>Why it works:</a:t>
            </a:r>
            <a:br>
              <a:rPr lang="en-US" dirty="0"/>
            </a:br>
            <a:r>
              <a:rPr lang="en-US" dirty="0"/>
              <a:t>Motor vehicles are the second leading cause of death among children ages birth to 4.</a:t>
            </a:r>
            <a:r>
              <a:rPr lang="en-US" baseline="30000" dirty="0">
                <a:hlinkClick r:id="rId34" tooltip="Go to the webpage"/>
              </a:rPr>
              <a:t>16</a:t>
            </a:r>
            <a:r>
              <a:rPr lang="en-US" dirty="0"/>
              <a:t> The best way to protect your child from injury in a crash is to make sure that they are always seated in the back seat in a car seat that is appropriate for their age and size. Using a car seat reduces the risk of death in passenger vehicles by 71% for infants younger than age 1 and by 54% for toddlers ages 1–4.</a:t>
            </a:r>
            <a:r>
              <a:rPr lang="en-US" baseline="30000" dirty="0">
                <a:hlinkClick r:id="rId35" tooltip="Go to the webpage"/>
              </a:rPr>
              <a:t>17</a:t>
            </a:r>
            <a:r>
              <a:rPr lang="en-US" dirty="0"/>
              <a:t> Infants and young children are more likely to be hurt in the front seat. Front air bags are designed to protect adults, not children, and can be dangerous to children seated in front of them.</a:t>
            </a:r>
          </a:p>
          <a:p>
            <a:endParaRPr lang="en-US" dirty="0"/>
          </a:p>
        </p:txBody>
      </p:sp>
      <p:sp>
        <p:nvSpPr>
          <p:cNvPr id="4" name="Slide Number Placeholder 3"/>
          <p:cNvSpPr>
            <a:spLocks noGrp="1"/>
          </p:cNvSpPr>
          <p:nvPr>
            <p:ph type="sldNum" sz="quarter" idx="5"/>
          </p:nvPr>
        </p:nvSpPr>
        <p:spPr/>
        <p:txBody>
          <a:bodyPr/>
          <a:lstStyle/>
          <a:p>
            <a:pPr>
              <a:defRPr/>
            </a:pPr>
            <a:fld id="{F1470395-A6D7-47F7-BD3E-F735394E0374}" type="slidenum">
              <a:rPr lang="en-US" smtClean="0"/>
              <a:pPr>
                <a:defRPr/>
              </a:pPr>
              <a:t>52</a:t>
            </a:fld>
            <a:endParaRPr lang="en-US" dirty="0"/>
          </a:p>
        </p:txBody>
      </p:sp>
    </p:spTree>
    <p:extLst>
      <p:ext uri="{BB962C8B-B14F-4D97-AF65-F5344CB8AC3E}">
        <p14:creationId xmlns:p14="http://schemas.microsoft.com/office/powerpoint/2010/main" val="26794555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rPr>
              <a:t>Safety Tip No. 1: </a:t>
            </a:r>
            <a:r>
              <a:rPr lang="en-US" b="1" i="1" dirty="0">
                <a:effectLst/>
              </a:rPr>
              <a:t>Stay hands-on and engaged</a:t>
            </a:r>
            <a:endParaRPr lang="en-US" b="1" dirty="0">
              <a:effectLst/>
            </a:endParaRPr>
          </a:p>
          <a:p>
            <a:r>
              <a:rPr lang="en-US" b="1" dirty="0">
                <a:effectLst/>
              </a:rPr>
              <a:t>What families can do:</a:t>
            </a:r>
            <a:br>
              <a:rPr lang="en-US" dirty="0">
                <a:effectLst/>
              </a:rPr>
            </a:br>
            <a:r>
              <a:rPr lang="en-US" dirty="0">
                <a:effectLst/>
              </a:rPr>
              <a:t>Have everything you need to change your baby’s diaper before you start. Keep a hand on mobile infants whenever they are on a changing table or other raised surface. Engaging infants in reciprocal (back and forth) play, such as singing, rhyming, and echoing verbalizations, supports a nurturing relationship between you and your baby. It also provides opportunities for early learning.</a:t>
            </a:r>
          </a:p>
          <a:p>
            <a:r>
              <a:rPr lang="en-US" b="1" dirty="0">
                <a:effectLst/>
              </a:rPr>
              <a:t>Why it works</a:t>
            </a:r>
            <a:r>
              <a:rPr lang="en-US" dirty="0">
                <a:effectLst/>
              </a:rPr>
              <a:t>:</a:t>
            </a:r>
            <a:br>
              <a:rPr lang="en-US" dirty="0">
                <a:effectLst/>
              </a:rPr>
            </a:br>
            <a:r>
              <a:rPr lang="en-US" dirty="0">
                <a:effectLst/>
              </a:rPr>
              <a:t>Mobile infants are constantly testing what their bodies can do. They are able to roll and crawl, and may attempt to scoot forward or backward. It is important to never leave them alone because their movements may be unpredictable. Staying hands-on can prevent an infant from falling off a changing table or other high surface. Providing a positive, engaging activity during diapering creates learning opportunities for your baby and focuses his attention.</a:t>
            </a:r>
          </a:p>
          <a:p>
            <a:r>
              <a:rPr lang="en-US" b="1" dirty="0">
                <a:effectLst/>
              </a:rPr>
              <a:t>Safety Tip No. 2: </a:t>
            </a:r>
            <a:r>
              <a:rPr lang="en-US" b="1" i="1" dirty="0">
                <a:effectLst/>
              </a:rPr>
              <a:t>Store diapering supplies safely</a:t>
            </a:r>
            <a:endParaRPr lang="en-US" b="1" dirty="0">
              <a:effectLst/>
            </a:endParaRPr>
          </a:p>
          <a:p>
            <a:r>
              <a:rPr lang="en-US" b="1" dirty="0">
                <a:effectLst/>
              </a:rPr>
              <a:t>What families can do:</a:t>
            </a:r>
            <a:br>
              <a:rPr lang="en-US" dirty="0">
                <a:effectLst/>
              </a:rPr>
            </a:br>
            <a:r>
              <a:rPr lang="en-US" dirty="0">
                <a:effectLst/>
              </a:rPr>
              <a:t>Keep diaper changing materials, including wipes and ointments, where you can reach them easily but are away from an infant’s grasp. You can give your baby a safe, washable toy to hold while diapering. </a:t>
            </a:r>
            <a:r>
              <a:rPr lang="en-US" dirty="0">
                <a:effectLst/>
                <a:hlinkClick r:id="rId3" tooltip="Open the PDF file"/>
              </a:rPr>
              <a:t>Wash the diaper changing area</a:t>
            </a:r>
            <a:r>
              <a:rPr lang="en-US" dirty="0">
                <a:effectLst/>
              </a:rPr>
              <a:t>[PDF, 350KB] after each use and store the supplies out of an infant’s reach.</a:t>
            </a:r>
          </a:p>
          <a:p>
            <a:r>
              <a:rPr lang="en-US" b="1" dirty="0">
                <a:effectLst/>
              </a:rPr>
              <a:t>Why it works:</a:t>
            </a:r>
            <a:br>
              <a:rPr lang="en-US" dirty="0">
                <a:effectLst/>
              </a:rPr>
            </a:br>
            <a:r>
              <a:rPr lang="en-US" dirty="0">
                <a:effectLst/>
              </a:rPr>
              <a:t>Mobile infants use their hands and mouth to explore their environment. They are able to pick up and mouth materials that are within their reach. Providing a safe toy to interest your baby and keeping spray bottles, disinfectant wipes, ointments, medications, and other harmful materials out of reach protects children from injury.</a:t>
            </a:r>
          </a:p>
          <a:p>
            <a:endParaRPr lang="en-US" dirty="0"/>
          </a:p>
        </p:txBody>
      </p:sp>
      <p:sp>
        <p:nvSpPr>
          <p:cNvPr id="4" name="Slide Number Placeholder 3"/>
          <p:cNvSpPr>
            <a:spLocks noGrp="1"/>
          </p:cNvSpPr>
          <p:nvPr>
            <p:ph type="sldNum" sz="quarter" idx="5"/>
          </p:nvPr>
        </p:nvSpPr>
        <p:spPr/>
        <p:txBody>
          <a:bodyPr/>
          <a:lstStyle/>
          <a:p>
            <a:pPr>
              <a:defRPr/>
            </a:pPr>
            <a:fld id="{F1470395-A6D7-47F7-BD3E-F735394E0374}" type="slidenum">
              <a:rPr lang="en-US" smtClean="0"/>
              <a:pPr>
                <a:defRPr/>
              </a:pPr>
              <a:t>53</a:t>
            </a:fld>
            <a:endParaRPr lang="en-US" dirty="0"/>
          </a:p>
        </p:txBody>
      </p:sp>
    </p:spTree>
    <p:extLst>
      <p:ext uri="{BB962C8B-B14F-4D97-AF65-F5344CB8AC3E}">
        <p14:creationId xmlns:p14="http://schemas.microsoft.com/office/powerpoint/2010/main" val="39369169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rPr>
              <a:t>Safety Tip No. 1: </a:t>
            </a:r>
            <a:r>
              <a:rPr lang="en-US" b="1" i="1" dirty="0">
                <a:effectLst/>
              </a:rPr>
              <a:t>Use toys, equipment, and materials that have no small parts and are safe for young infants.</a:t>
            </a:r>
            <a:endParaRPr lang="en-US" b="1" dirty="0">
              <a:effectLst/>
            </a:endParaRPr>
          </a:p>
          <a:p>
            <a:r>
              <a:rPr lang="en-US" b="1" dirty="0">
                <a:effectLst/>
              </a:rPr>
              <a:t>What families can do:</a:t>
            </a:r>
            <a:br>
              <a:rPr lang="en-US" dirty="0">
                <a:effectLst/>
              </a:rPr>
            </a:br>
            <a:r>
              <a:rPr lang="en-US" dirty="0">
                <a:effectLst/>
              </a:rPr>
              <a:t>Only provide toys that are safe for mobile infants. Use </a:t>
            </a:r>
            <a:r>
              <a:rPr lang="en-US" dirty="0">
                <a:effectLst/>
                <a:hlinkClick r:id="rId3" tooltip="Go to the website"/>
              </a:rPr>
              <a:t>materials</a:t>
            </a:r>
            <a:r>
              <a:rPr lang="en-US" dirty="0">
                <a:effectLst/>
              </a:rPr>
              <a:t> that are sturdy and easy to clean, because babies will put them in their mouths. Make sure that materials and equipment, including dolls and stuffed animals, do not have loose, </a:t>
            </a:r>
            <a:r>
              <a:rPr lang="en-US" dirty="0">
                <a:effectLst/>
                <a:hlinkClick r:id="rId4" tooltip="Go to the website"/>
              </a:rPr>
              <a:t>small parts</a:t>
            </a:r>
            <a:r>
              <a:rPr lang="en-US" dirty="0">
                <a:effectLst/>
              </a:rPr>
              <a:t> that could fall off and pose a choking hazard. Keep all objects that are small enough to fit into an infant's mouth out of reach. Any object is dangerous if it can pass through a small-parts cylinder (2.25 inches long by 1.25 inches wide) used for screening choking hazards for children younger than 3 years. For more information, see </a:t>
            </a:r>
            <a:r>
              <a:rPr lang="en-US" dirty="0">
                <a:effectLst/>
                <a:hlinkClick r:id="rId5" tooltip="Open the PDF file"/>
              </a:rPr>
              <a:t>Which Toy for Which Child: A Consumer's Guide for Selecting Suitable Toys</a:t>
            </a:r>
            <a:r>
              <a:rPr lang="en-US" dirty="0">
                <a:effectLst/>
              </a:rPr>
              <a:t> [PDF, 1.2MB]. Make sure that there are no </a:t>
            </a:r>
            <a:r>
              <a:rPr lang="en-US" dirty="0">
                <a:effectLst/>
                <a:hlinkClick r:id="rId6" tooltip="Go to the website"/>
              </a:rPr>
              <a:t>button batteries</a:t>
            </a:r>
            <a:r>
              <a:rPr lang="en-US" dirty="0">
                <a:effectLst/>
              </a:rPr>
              <a:t> or </a:t>
            </a:r>
            <a:r>
              <a:rPr lang="en-US" dirty="0">
                <a:effectLst/>
                <a:hlinkClick r:id="rId7" tooltip="Go to the website"/>
              </a:rPr>
              <a:t>magnets</a:t>
            </a:r>
            <a:r>
              <a:rPr lang="en-US" dirty="0">
                <a:effectLst/>
              </a:rPr>
              <a:t> within reach that an infant could swallow. </a:t>
            </a:r>
          </a:p>
          <a:p>
            <a:r>
              <a:rPr lang="en-US" dirty="0">
                <a:effectLst/>
              </a:rPr>
              <a:t>Select equipment that will not trap an infant’s head or limbs and is appropriate for your baby’s height and weight. Always use safety straps. To find out if safety concerns have been reported about the toys and equipment you are using, you can search for product safety complaints or report a concern at </a:t>
            </a:r>
            <a:r>
              <a:rPr lang="en-US" dirty="0">
                <a:effectLst/>
                <a:hlinkClick r:id="rId8" tooltip="Go to the website"/>
              </a:rPr>
              <a:t>www.saferproducts.gov</a:t>
            </a:r>
            <a:r>
              <a:rPr lang="en-US" dirty="0">
                <a:effectLst/>
              </a:rPr>
              <a:t>. Sign up for recall notices from the </a:t>
            </a:r>
            <a:r>
              <a:rPr lang="en-US" dirty="0">
                <a:effectLst/>
                <a:hlinkClick r:id="rId9" tooltip="Go to the website"/>
              </a:rPr>
              <a:t>U.S. Consumer Product Safety Commission</a:t>
            </a:r>
            <a:r>
              <a:rPr lang="en-US" dirty="0">
                <a:effectLst/>
              </a:rPr>
              <a:t>.</a:t>
            </a:r>
          </a:p>
          <a:p>
            <a:r>
              <a:rPr lang="en-US" b="1" dirty="0">
                <a:effectLst/>
              </a:rPr>
              <a:t>Why it works:</a:t>
            </a:r>
            <a:br>
              <a:rPr lang="en-US" dirty="0">
                <a:effectLst/>
              </a:rPr>
            </a:br>
            <a:r>
              <a:rPr lang="en-US" dirty="0">
                <a:effectLst/>
              </a:rPr>
              <a:t>Mobile infants are learning to transfer objects from hand to hand and hand to mouth. They explore their world through their senses, and often touch and mouth objects. With their greater mobility, they are excited about exploring their physical environment. Most infants do not have a sense of danger or caution and need safe equipment and materials to reduce the risk of injury. Providing toys and materials that contain no small or loose parts eliminates choking hazards. Storing button batteries and magnets out of reach removes hazardous materials. Placing heavier items on lower shelving reduces the risk of injury from a dropped toy. Age-appropriate equipment prevents injuries from entrapment, choking, and strangulation. Safety straps secure a child in a stroller, swing, rocker, or other equipment and reduce the risk of falls.</a:t>
            </a:r>
          </a:p>
          <a:p>
            <a:r>
              <a:rPr lang="en-US" b="1" dirty="0">
                <a:effectLst/>
              </a:rPr>
              <a:t>Safety Tip No. 2: </a:t>
            </a:r>
            <a:r>
              <a:rPr lang="en-US" b="1" i="1" dirty="0">
                <a:effectLst/>
              </a:rPr>
              <a:t>Provide safe outdoor play environments</a:t>
            </a:r>
            <a:endParaRPr lang="en-US" b="1" dirty="0">
              <a:effectLst/>
            </a:endParaRPr>
          </a:p>
          <a:p>
            <a:r>
              <a:rPr lang="en-US" b="1" dirty="0">
                <a:effectLst/>
              </a:rPr>
              <a:t>What families can do:</a:t>
            </a:r>
            <a:br>
              <a:rPr lang="en-US" dirty="0">
                <a:effectLst/>
              </a:rPr>
            </a:br>
            <a:r>
              <a:rPr lang="en-US" dirty="0">
                <a:effectLst/>
              </a:rPr>
              <a:t>Learning about the </a:t>
            </a:r>
            <a:r>
              <a:rPr lang="en-US" dirty="0">
                <a:effectLst/>
                <a:hlinkClick r:id="rId10" tooltip="Go to the webpage"/>
              </a:rPr>
              <a:t>natural world</a:t>
            </a:r>
            <a:r>
              <a:rPr lang="en-US" dirty="0">
                <a:effectLst/>
              </a:rPr>
              <a:t> is fun for families and children of all ages, including mobile infants. Supervise children carefully in any outdoor play area. Limit sun exposure between 10 a.m. and 4 p.m. Dress infants appropriately, and keep them inside during extreme heat or cold. In warm weather, dress your baby in light clothing to cover her skin and use a wide-brimmed hat. For infants older than 6 months of age, apply sunscreen to all exposed areas at least 30 minutes before going outside and every two hours afterwards. Bring and encourage drinking water often. Keep your baby away from poisonous </a:t>
            </a:r>
            <a:r>
              <a:rPr lang="en-US" dirty="0">
                <a:effectLst/>
                <a:hlinkClick r:id="rId11" tooltip="Open the PDF file"/>
              </a:rPr>
              <a:t>plants</a:t>
            </a:r>
            <a:r>
              <a:rPr lang="en-US" dirty="0">
                <a:effectLst/>
              </a:rPr>
              <a:t> [PDF, 197KB] and any insects that may sting or bite.</a:t>
            </a:r>
          </a:p>
          <a:p>
            <a:r>
              <a:rPr lang="en-US" b="1" dirty="0">
                <a:effectLst/>
              </a:rPr>
              <a:t>Why it works:</a:t>
            </a:r>
            <a:br>
              <a:rPr lang="en-US" dirty="0">
                <a:effectLst/>
              </a:rPr>
            </a:br>
            <a:r>
              <a:rPr lang="en-US" dirty="0">
                <a:effectLst/>
              </a:rPr>
              <a:t>All children need opportunities to play outside as well as inside. Providing opportunities to explore the sights and sounds in nature supports children’s development when these experiences are safe and well-supervised. Using sunscreen and a hat protects an infant from sunburn. Providing fluids frequently prevents dehydration. Knowing how to recognize plants that are poisonous and making sure that there are no insects that sting or bite protects children from injury. Mobile infants are not able to regulate their body temperature well, so keeping them inside during extreme heat or cold protects them from overheating and frostbite.</a:t>
            </a:r>
          </a:p>
          <a:p>
            <a:endParaRPr lang="en-US" dirty="0"/>
          </a:p>
        </p:txBody>
      </p:sp>
      <p:sp>
        <p:nvSpPr>
          <p:cNvPr id="4" name="Slide Number Placeholder 3"/>
          <p:cNvSpPr>
            <a:spLocks noGrp="1"/>
          </p:cNvSpPr>
          <p:nvPr>
            <p:ph type="sldNum" sz="quarter" idx="5"/>
          </p:nvPr>
        </p:nvSpPr>
        <p:spPr/>
        <p:txBody>
          <a:bodyPr/>
          <a:lstStyle/>
          <a:p>
            <a:pPr>
              <a:defRPr/>
            </a:pPr>
            <a:fld id="{F1470395-A6D7-47F7-BD3E-F735394E0374}" type="slidenum">
              <a:rPr lang="en-US" smtClean="0"/>
              <a:pPr>
                <a:defRPr/>
              </a:pPr>
              <a:t>54</a:t>
            </a:fld>
            <a:endParaRPr lang="en-US" dirty="0"/>
          </a:p>
        </p:txBody>
      </p:sp>
    </p:spTree>
    <p:extLst>
      <p:ext uri="{BB962C8B-B14F-4D97-AF65-F5344CB8AC3E}">
        <p14:creationId xmlns:p14="http://schemas.microsoft.com/office/powerpoint/2010/main" val="11473107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defRPr/>
            </a:pPr>
            <a:r>
              <a:rPr lang="en-US" dirty="0"/>
              <a:t>Poll</a:t>
            </a:r>
          </a:p>
          <a:p>
            <a:pPr marL="171450" indent="-171450">
              <a:buFont typeface="Arial" pitchFamily="34" charset="0"/>
              <a:buChar char="•"/>
              <a:defRPr/>
            </a:pPr>
            <a:endParaRPr lang="en-US" dirty="0"/>
          </a:p>
          <a:p>
            <a:pPr marL="171450" indent="-171450">
              <a:buFont typeface="Arial" pitchFamily="34" charset="0"/>
              <a:buChar char="•"/>
              <a:defRPr/>
            </a:pPr>
            <a:r>
              <a:rPr lang="en-US" dirty="0"/>
              <a:t>Do you use a home safety checklist with families? </a:t>
            </a:r>
          </a:p>
        </p:txBody>
      </p:sp>
      <p:sp>
        <p:nvSpPr>
          <p:cNvPr id="4" name="Slide Number Placeholder 3"/>
          <p:cNvSpPr>
            <a:spLocks noGrp="1"/>
          </p:cNvSpPr>
          <p:nvPr>
            <p:ph type="sldNum" sz="quarter" idx="5"/>
          </p:nvPr>
        </p:nvSpPr>
        <p:spPr/>
        <p:txBody>
          <a:bodyPr/>
          <a:lstStyle/>
          <a:p>
            <a:pPr>
              <a:defRPr/>
            </a:pPr>
            <a:fld id="{F1470395-A6D7-47F7-BD3E-F735394E0374}" type="slidenum">
              <a:rPr lang="en-US" smtClean="0"/>
              <a:pPr>
                <a:defRPr/>
              </a:pPr>
              <a:t>57</a:t>
            </a:fld>
            <a:endParaRPr lang="en-US" dirty="0"/>
          </a:p>
        </p:txBody>
      </p:sp>
    </p:spTree>
    <p:extLst>
      <p:ext uri="{BB962C8B-B14F-4D97-AF65-F5344CB8AC3E}">
        <p14:creationId xmlns:p14="http://schemas.microsoft.com/office/powerpoint/2010/main" val="17574162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dirty="0"/>
              <a:t>Notes</a:t>
            </a: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US" dirty="0"/>
          </a:p>
          <a:p>
            <a:pPr marL="171450" marR="0" lvl="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a:t>Some of you may find it helpful to review sample checklists for your own learning, to become more familiar with injury prevention strategies indoors. </a:t>
            </a:r>
          </a:p>
          <a:p>
            <a:pPr marL="171450" marR="0" lvl="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a:t>But remember, no checklist can address every potential hazard. For example, many checklists do not address how to store guns and ammunition safely to protect children. But if one of your families own a firearm, you may want to talk about this topic. </a:t>
            </a:r>
          </a:p>
          <a:p>
            <a:pPr marL="171450" marR="0" lvl="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a:t>The American Academy of Pediatrics Injury Prevention Program has developed a series of checklists known as the TIPP sheet. Each safety checklist is organized by the child's age. These checklists are available in English and Spanish.</a:t>
            </a:r>
          </a:p>
          <a:p>
            <a:pPr marL="171450" indent="-171450">
              <a:buFont typeface="Arial" pitchFamily="34" charset="0"/>
              <a:buChar char="•"/>
              <a:defRPr/>
            </a:pPr>
            <a:r>
              <a:rPr lang="en-US" dirty="0"/>
              <a:t>Kidshealth.org is a website for parents, developed by the Nemours Foundation and it has a series of safety checklists. This website highlights the multiple hazards in each room but also includes some topical information. </a:t>
            </a:r>
          </a:p>
          <a:p>
            <a:pPr marL="171450" indent="-171450">
              <a:buFont typeface="Arial" pitchFamily="34" charset="0"/>
              <a:buChar char="•"/>
              <a:defRPr/>
            </a:pPr>
            <a:r>
              <a:rPr lang="en-US" dirty="0"/>
              <a:t>The Massachusetts Department of Public Health developed a sample checklist. It also approaches home safety by encouraging families to think about the hazards in each room. This checklist is also available in English, Spanish, and Portuguese. </a:t>
            </a:r>
          </a:p>
          <a:p>
            <a:pPr marL="171450" indent="-171450">
              <a:buFont typeface="Arial" pitchFamily="34" charset="0"/>
              <a:buChar char="•"/>
              <a:defRPr/>
            </a:pPr>
            <a:r>
              <a:rPr lang="en-US" dirty="0"/>
              <a:t>Our last example of a home safety checklist is from the Minnesota Department of Health. It has a home safety checklist in English and Spanish that is easy to read and can help FCC providers and families think about what they can do to make their home a safer place for children.</a:t>
            </a:r>
          </a:p>
        </p:txBody>
      </p:sp>
      <p:sp>
        <p:nvSpPr>
          <p:cNvPr id="4" name="Slide Number Placeholder 3"/>
          <p:cNvSpPr>
            <a:spLocks noGrp="1"/>
          </p:cNvSpPr>
          <p:nvPr>
            <p:ph type="sldNum" sz="quarter" idx="5"/>
          </p:nvPr>
        </p:nvSpPr>
        <p:spPr/>
        <p:txBody>
          <a:bodyPr/>
          <a:lstStyle/>
          <a:p>
            <a:pPr>
              <a:defRPr/>
            </a:pPr>
            <a:fld id="{F1470395-A6D7-47F7-BD3E-F735394E0374}" type="slidenum">
              <a:rPr lang="en-US" smtClean="0"/>
              <a:pPr>
                <a:defRPr/>
              </a:pPr>
              <a:t>58</a:t>
            </a:fld>
            <a:endParaRPr lang="en-US" dirty="0"/>
          </a:p>
        </p:txBody>
      </p:sp>
    </p:spTree>
    <p:extLst>
      <p:ext uri="{BB962C8B-B14F-4D97-AF65-F5344CB8AC3E}">
        <p14:creationId xmlns:p14="http://schemas.microsoft.com/office/powerpoint/2010/main" val="3538336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Activity</a:t>
            </a:r>
          </a:p>
          <a:p>
            <a:r>
              <a:rPr lang="en-US" dirty="0"/>
              <a:t>Choose a checklist</a:t>
            </a:r>
          </a:p>
          <a:p>
            <a:r>
              <a:rPr lang="en-US" dirty="0"/>
              <a:t>Break into small groups/breakout rooms</a:t>
            </a:r>
          </a:p>
          <a:p>
            <a:r>
              <a:rPr lang="en-US" dirty="0"/>
              <a:t>Review the checklist and consider</a:t>
            </a:r>
          </a:p>
          <a:p>
            <a:pPr marL="171450" indent="-171450">
              <a:buFont typeface="Arial" panose="020B0604020202020204" pitchFamily="34" charset="0"/>
              <a:buChar char="•"/>
            </a:pPr>
            <a:r>
              <a:rPr lang="en-US" dirty="0"/>
              <a:t>What is new or different</a:t>
            </a:r>
          </a:p>
          <a:p>
            <a:pPr marL="171450" indent="-171450">
              <a:buFont typeface="Arial" panose="020B0604020202020204" pitchFamily="34" charset="0"/>
              <a:buChar char="•"/>
            </a:pPr>
            <a:r>
              <a:rPr lang="en-US" dirty="0"/>
              <a:t>How can you use this in your program</a:t>
            </a:r>
          </a:p>
          <a:p>
            <a:pPr marL="171450" indent="-171450">
              <a:buFont typeface="Arial" panose="020B0604020202020204" pitchFamily="34" charset="0"/>
              <a:buChar char="•"/>
            </a:pPr>
            <a:r>
              <a:rPr lang="en-US" dirty="0"/>
              <a:t>How frequently can you use a checklist</a:t>
            </a:r>
          </a:p>
          <a:p>
            <a:pPr marL="171450" indent="-171450">
              <a:buFont typeface="Arial" panose="020B0604020202020204" pitchFamily="34" charset="0"/>
              <a:buChar char="•"/>
            </a:pPr>
            <a:r>
              <a:rPr lang="en-US" dirty="0"/>
              <a:t>Strategies to improve the checklist</a:t>
            </a:r>
          </a:p>
        </p:txBody>
      </p:sp>
      <p:sp>
        <p:nvSpPr>
          <p:cNvPr id="4" name="Slide Number Placeholder 3"/>
          <p:cNvSpPr>
            <a:spLocks noGrp="1"/>
          </p:cNvSpPr>
          <p:nvPr>
            <p:ph type="sldNum" sz="quarter" idx="5"/>
          </p:nvPr>
        </p:nvSpPr>
        <p:spPr/>
        <p:txBody>
          <a:bodyPr/>
          <a:lstStyle/>
          <a:p>
            <a:pPr>
              <a:defRPr/>
            </a:pPr>
            <a:fld id="{F1470395-A6D7-47F7-BD3E-F735394E0374}" type="slidenum">
              <a:rPr lang="en-US" smtClean="0"/>
              <a:pPr>
                <a:defRPr/>
              </a:pPr>
              <a:t>59</a:t>
            </a:fld>
            <a:endParaRPr lang="en-US" dirty="0"/>
          </a:p>
        </p:txBody>
      </p:sp>
    </p:spTree>
    <p:extLst>
      <p:ext uri="{BB962C8B-B14F-4D97-AF65-F5344CB8AC3E}">
        <p14:creationId xmlns:p14="http://schemas.microsoft.com/office/powerpoint/2010/main" val="30181851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8264" indent="-178264">
              <a:lnSpc>
                <a:spcPct val="90000"/>
              </a:lnSpc>
            </a:pPr>
            <a:r>
              <a:rPr lang="en-US" altLang="en-US" sz="1400" dirty="0">
                <a:solidFill>
                  <a:schemeClr val="tx1"/>
                </a:solidFill>
                <a:ea typeface="ＭＳ Ｐゴシック" panose="020B0600070205080204" pitchFamily="34" charset="-128"/>
                <a:cs typeface="Arial" panose="020B0604020202020204" pitchFamily="34" charset="0"/>
              </a:rPr>
              <a:t>Notes:</a:t>
            </a:r>
          </a:p>
          <a:p>
            <a:pPr marL="178264" indent="-178264">
              <a:lnSpc>
                <a:spcPct val="90000"/>
              </a:lnSpc>
            </a:pPr>
            <a:endParaRPr lang="en-US" altLang="en-US" sz="1400" dirty="0">
              <a:solidFill>
                <a:schemeClr val="tx1"/>
              </a:solidFill>
              <a:ea typeface="ＭＳ Ｐゴシック" panose="020B0600070205080204" pitchFamily="34" charset="-128"/>
              <a:cs typeface="Arial" panose="020B0604020202020204" pitchFamily="34" charset="0"/>
            </a:endParaRPr>
          </a:p>
          <a:p>
            <a:pPr marL="0" indent="0">
              <a:spcBef>
                <a:spcPct val="0"/>
              </a:spcBef>
              <a:buFont typeface="Arial" panose="020B0604020202020204" pitchFamily="34" charset="0"/>
              <a:buNone/>
              <a:defRPr/>
            </a:pPr>
            <a:r>
              <a:rPr lang="en-US" altLang="en-US" sz="1200" dirty="0">
                <a:ea typeface="ＭＳ Ｐゴシック" panose="020B0600070205080204" pitchFamily="34" charset="-128"/>
                <a:cs typeface="Arial" panose="020B0604020202020204" pitchFamily="34" charset="0"/>
              </a:rPr>
              <a:t>Resources to extend your own learning include:</a:t>
            </a:r>
          </a:p>
          <a:p>
            <a:pPr marL="171450" indent="-171450">
              <a:spcBef>
                <a:spcPct val="0"/>
              </a:spcBef>
              <a:buFont typeface="Arial" panose="020B0604020202020204" pitchFamily="34" charset="0"/>
              <a:buChar char="•"/>
              <a:defRPr/>
            </a:pPr>
            <a:r>
              <a:rPr lang="en-US" altLang="en-US" sz="1200" dirty="0">
                <a:ea typeface="ＭＳ Ｐゴシック" panose="020B0600070205080204" pitchFamily="34" charset="-128"/>
                <a:cs typeface="Arial" panose="020B0604020202020204" pitchFamily="34" charset="0"/>
              </a:rPr>
              <a:t>Caring for our Children - https://nrckids.org/CFOC</a:t>
            </a:r>
          </a:p>
          <a:p>
            <a:pPr marL="171450" indent="-171450">
              <a:spcBef>
                <a:spcPct val="0"/>
              </a:spcBef>
              <a:buFont typeface="Arial" panose="020B0604020202020204" pitchFamily="34" charset="0"/>
              <a:buChar char="•"/>
              <a:defRPr/>
            </a:pPr>
            <a:r>
              <a:rPr lang="en-US" altLang="en-US" sz="1200" dirty="0">
                <a:ea typeface="ＭＳ Ｐゴシック" panose="020B0600070205080204" pitchFamily="34" charset="-128"/>
                <a:cs typeface="Arial" panose="020B0604020202020204" pitchFamily="34" charset="0"/>
              </a:rPr>
              <a:t>Centers for Disease Control and Prevention - https://www.cdc.gov/coronavirus/2019-ncov/community/schools-childcare/child-care-guidance.html</a:t>
            </a:r>
          </a:p>
          <a:p>
            <a:pPr marL="171450" indent="-171450">
              <a:spcBef>
                <a:spcPct val="0"/>
              </a:spcBef>
              <a:buFont typeface="Arial" panose="020B0604020202020204" pitchFamily="34" charset="0"/>
              <a:buChar char="•"/>
              <a:defRPr/>
            </a:pPr>
            <a:r>
              <a:rPr lang="en-US" altLang="en-US" sz="1200" dirty="0">
                <a:ea typeface="ＭＳ Ｐゴシック" panose="020B0600070205080204" pitchFamily="34" charset="-128"/>
                <a:cs typeface="Arial" panose="020B0604020202020204" pitchFamily="34" charset="0"/>
              </a:rPr>
              <a:t>State Department of Public Health - https://portal.ct.gov/DPH</a:t>
            </a:r>
          </a:p>
          <a:p>
            <a:pPr marL="171450" indent="-171450">
              <a:spcBef>
                <a:spcPct val="0"/>
              </a:spcBef>
              <a:buFont typeface="Arial" panose="020B0604020202020204" pitchFamily="34" charset="0"/>
              <a:buChar char="•"/>
              <a:defRPr/>
            </a:pPr>
            <a:r>
              <a:rPr lang="en-US" altLang="en-US" sz="1200" dirty="0">
                <a:ea typeface="ＭＳ Ｐゴシック" panose="020B0600070205080204" pitchFamily="34" charset="-128"/>
                <a:cs typeface="Arial" panose="020B0604020202020204" pitchFamily="34" charset="0"/>
              </a:rPr>
              <a:t>Connecticut Office of Early Childhood - https://www.ctoec.org/</a:t>
            </a:r>
          </a:p>
          <a:p>
            <a:endParaRPr lang="en-US" dirty="0"/>
          </a:p>
          <a:p>
            <a:r>
              <a:rPr lang="en-US" dirty="0"/>
              <a:t>Additional Resources:</a:t>
            </a:r>
          </a:p>
          <a:p>
            <a:pPr marL="228600" indent="-228600">
              <a:buFont typeface="+mj-lt"/>
              <a:buAutoNum type="arabicPeriod"/>
            </a:pPr>
            <a:r>
              <a:rPr lang="en-US" dirty="0"/>
              <a:t>https://childcare.extension.org/creating-a-child-care-environment-that-supports-childrens-exploration/</a:t>
            </a:r>
          </a:p>
          <a:p>
            <a:pPr marL="228600" indent="-228600">
              <a:buFont typeface="+mj-lt"/>
              <a:buAutoNum type="arabicPeriod"/>
            </a:pPr>
            <a:r>
              <a:rPr lang="en-US" dirty="0"/>
              <a:t>https://www.virtuallabschool.org/preschool/safe-environments/lesson-1</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dirty="0"/>
              <a:t>Checklist example: </a:t>
            </a:r>
            <a:r>
              <a:rPr lang="en-US" b="1" i="0" dirty="0">
                <a:solidFill>
                  <a:srgbClr val="FFFFFF"/>
                </a:solidFill>
                <a:effectLst/>
                <a:latin typeface="Hind Siliguri" panose="020B0502040204020203" pitchFamily="2" charset="0"/>
              </a:rPr>
              <a:t>Indoor and Outdoor Safety Checklist for Child Care Centers</a:t>
            </a:r>
          </a:p>
          <a:p>
            <a:pPr marL="228600" indent="-228600">
              <a:buFont typeface="+mj-lt"/>
              <a:buAutoNum type="arabicPeriod"/>
            </a:pPr>
            <a:r>
              <a:rPr lang="en-US" dirty="0"/>
              <a:t>https://www.procaresoftware.com/resources/indoor-and-outdoor-safety-checklist-for-child-care-centers/#:~:text=Make%20sure%20all%20furniture%2C%20equipment,climbed%20on%20by%20a%20child.</a:t>
            </a:r>
          </a:p>
          <a:p>
            <a:endParaRPr lang="en-US" dirty="0"/>
          </a:p>
        </p:txBody>
      </p:sp>
      <p:sp>
        <p:nvSpPr>
          <p:cNvPr id="4" name="Slide Number Placeholder 3"/>
          <p:cNvSpPr>
            <a:spLocks noGrp="1"/>
          </p:cNvSpPr>
          <p:nvPr>
            <p:ph type="sldNum" sz="quarter" idx="5"/>
          </p:nvPr>
        </p:nvSpPr>
        <p:spPr/>
        <p:txBody>
          <a:bodyPr/>
          <a:lstStyle/>
          <a:p>
            <a:pPr>
              <a:defRPr/>
            </a:pPr>
            <a:fld id="{06981F52-ADAD-4290-B498-54A494DA0566}" type="slidenum">
              <a:rPr lang="en-US" altLang="en-US" smtClean="0"/>
              <a:pPr>
                <a:defRPr/>
              </a:pPr>
              <a:t>60</a:t>
            </a:fld>
            <a:endParaRPr lang="en-US" altLang="en-US"/>
          </a:p>
        </p:txBody>
      </p:sp>
    </p:spTree>
    <p:extLst>
      <p:ext uri="{BB962C8B-B14F-4D97-AF65-F5344CB8AC3E}">
        <p14:creationId xmlns:p14="http://schemas.microsoft.com/office/powerpoint/2010/main" val="17902144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228600" indent="-228600">
              <a:defRPr/>
            </a:pPr>
            <a:r>
              <a:rPr lang="en-US" dirty="0"/>
              <a:t>Notes for trainer:</a:t>
            </a:r>
          </a:p>
          <a:p>
            <a:pPr marL="0" indent="0">
              <a:buFontTx/>
              <a:buNone/>
              <a:defRPr/>
            </a:pPr>
            <a:endParaRPr lang="en-US" dirty="0"/>
          </a:p>
          <a:p>
            <a:pPr marL="0" indent="0">
              <a:buFontTx/>
              <a:buNone/>
              <a:defRPr/>
            </a:pPr>
            <a:r>
              <a:rPr lang="en-US" dirty="0"/>
              <a:t>[Presenter: Ask for volunteers to share one action steps they plan to take to increase safety indoors]</a:t>
            </a:r>
          </a:p>
          <a:p>
            <a:pPr marL="228600" indent="-228600">
              <a:buFont typeface="Arial" pitchFamily="34" charset="0"/>
              <a:buChar char="•"/>
              <a:defRPr/>
            </a:pPr>
            <a:endParaRPr lang="en-US" dirty="0"/>
          </a:p>
        </p:txBody>
      </p:sp>
      <p:sp>
        <p:nvSpPr>
          <p:cNvPr id="4" name="Slide Number Placeholder 3"/>
          <p:cNvSpPr>
            <a:spLocks noGrp="1"/>
          </p:cNvSpPr>
          <p:nvPr>
            <p:ph type="sldNum" sz="quarter" idx="5"/>
          </p:nvPr>
        </p:nvSpPr>
        <p:spPr/>
        <p:txBody>
          <a:bodyPr/>
          <a:lstStyle/>
          <a:p>
            <a:pPr>
              <a:defRPr/>
            </a:pPr>
            <a:fld id="{E42024AC-1FB4-4795-BE3F-0D7244E4039D}" type="slidenum">
              <a:rPr lang="en-US" smtClean="0"/>
              <a:pPr>
                <a:defRPr/>
              </a:pPr>
              <a:t>61</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for questions and Answers</a:t>
            </a:r>
          </a:p>
          <a:p>
            <a:pPr marL="171450" indent="-171450">
              <a:buFont typeface="Arial" panose="020B0604020202020204" pitchFamily="34" charset="0"/>
              <a:buChar char="•"/>
            </a:pPr>
            <a:endParaRPr lang="en-US" dirty="0"/>
          </a:p>
          <a:p>
            <a:r>
              <a:rPr lang="en-US" dirty="0"/>
              <a:t> </a:t>
            </a:r>
          </a:p>
          <a:p>
            <a:r>
              <a:rPr lang="en-US" dirty="0"/>
              <a:t>https://pixabay.com/photos/town-sign-place-name-sign-support-1699981/</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981F52-ADAD-4290-B498-54A494DA0566}"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568833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45679" rtl="0" eaLnBrk="1" fontAlgn="auto" latinLnBrk="0" hangingPunct="1">
              <a:lnSpc>
                <a:spcPct val="100000"/>
              </a:lnSpc>
              <a:spcBef>
                <a:spcPts val="0"/>
              </a:spcBef>
              <a:spcAft>
                <a:spcPts val="0"/>
              </a:spcAft>
              <a:buClrTx/>
              <a:buSzTx/>
              <a:buFontTx/>
              <a:buNone/>
              <a:tabLst/>
              <a:defRPr/>
            </a:pPr>
            <a:fld id="{28DC186A-0562-4135-988D-559A0F7D9B1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45679"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9509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Notes:</a:t>
            </a:r>
          </a:p>
          <a:p>
            <a:endParaRPr lang="en-US" dirty="0"/>
          </a:p>
          <a:p>
            <a:pPr marL="171450" indent="-171450">
              <a:buFont typeface="Arial" panose="020B0604020202020204" pitchFamily="34" charset="0"/>
              <a:buChar char="•"/>
            </a:pPr>
            <a:r>
              <a:rPr lang="en-US" dirty="0"/>
              <a:t>The 2022 FCC Network Leader Train-the-Trainer Series includes four sessions during the month of February, on Wednesdays from 9:30 am to 11:30 am. </a:t>
            </a:r>
          </a:p>
          <a:p>
            <a:pPr marL="171450" indent="-171450">
              <a:buFont typeface="Arial" panose="020B0604020202020204" pitchFamily="34" charset="0"/>
              <a:buChar char="•"/>
            </a:pPr>
            <a:r>
              <a:rPr lang="en-US" dirty="0"/>
              <a:t>In the first session, we providing you with important tips and strategies for how to effectively prepare, deliver, and engage with your Regional FCC providers during training sessions.</a:t>
            </a:r>
          </a:p>
          <a:p>
            <a:pPr marL="171450" indent="-171450">
              <a:buFont typeface="Arial" panose="020B0604020202020204" pitchFamily="34" charset="0"/>
              <a:buChar char="•"/>
            </a:pPr>
            <a:r>
              <a:rPr lang="en-US" dirty="0"/>
              <a:t>In the 2nd through 4th sessions, we will walk you through 3 topics and demonstrate how you provide these topics to your FCC providers. After each of these demonstrations, you as FCC Network Leaders, will be able to use these same PowerPoints to train the FCC providers in your region. Today is the 3rd session.</a:t>
            </a:r>
          </a:p>
          <a:p>
            <a:pPr marL="171450" indent="-171450">
              <a:buFont typeface="Arial" panose="020B0604020202020204" pitchFamily="34" charset="0"/>
              <a:buChar char="•"/>
            </a:pPr>
            <a:r>
              <a:rPr lang="en-US" dirty="0"/>
              <a:t>We have provided notes on each slide as a guide for you to use when conducting the three (3) training sessions.</a:t>
            </a:r>
          </a:p>
          <a:p>
            <a:pPr marL="171450" indent="-171450">
              <a:buFont typeface="Arial" panose="020B0604020202020204" pitchFamily="34" charset="0"/>
              <a:buChar char="•"/>
            </a:pPr>
            <a:r>
              <a:rPr lang="en-US" dirty="0"/>
              <a:t>We have also provided these PowerPoints in both English and Spanish.</a:t>
            </a:r>
          </a:p>
          <a:p>
            <a:pPr marL="171450" indent="-171450">
              <a:buFont typeface="Arial" panose="020B0604020202020204" pitchFamily="34" charset="0"/>
              <a:buChar char="•"/>
            </a:pPr>
            <a:r>
              <a:rPr lang="en-US" dirty="0"/>
              <a:t>The 3 topics you will be able to deliver to your FCC providers are listed on the screen and includes:</a:t>
            </a:r>
          </a:p>
          <a:p>
            <a:pPr marL="628650" lvl="1" indent="-171450">
              <a:buFont typeface="Wingdings" panose="05000000000000000000" pitchFamily="2" charset="2"/>
              <a:buChar char="ü"/>
            </a:pPr>
            <a:r>
              <a:rPr lang="en-US" sz="1200" b="0" i="0" dirty="0">
                <a:solidFill>
                  <a:srgbClr val="000000"/>
                </a:solidFill>
                <a:effectLst/>
              </a:rPr>
              <a:t>Managing Infectious Diseases in FCC;</a:t>
            </a:r>
          </a:p>
          <a:p>
            <a:pPr marL="628650" lvl="1" indent="-171450">
              <a:buFont typeface="Wingdings" panose="05000000000000000000" pitchFamily="2" charset="2"/>
              <a:buChar char="ü"/>
            </a:pPr>
            <a:r>
              <a:rPr lang="en-US" sz="1200" b="0" i="0" dirty="0">
                <a:solidFill>
                  <a:srgbClr val="000000"/>
                </a:solidFill>
                <a:effectLst/>
              </a:rPr>
              <a:t>Home safety: Outdoors; and</a:t>
            </a:r>
          </a:p>
          <a:p>
            <a:pPr marL="628650" lvl="1" indent="-171450">
              <a:buFont typeface="Wingdings" panose="05000000000000000000" pitchFamily="2" charset="2"/>
              <a:buChar char="ü"/>
            </a:pPr>
            <a:r>
              <a:rPr lang="en-US" sz="1200" b="0" i="0" dirty="0">
                <a:solidFill>
                  <a:srgbClr val="000000"/>
                </a:solidFill>
                <a:effectLst/>
              </a:rPr>
              <a:t>Home safety: Indoors.</a:t>
            </a:r>
          </a:p>
        </p:txBody>
      </p:sp>
      <p:sp>
        <p:nvSpPr>
          <p:cNvPr id="4" name="Slide Number Placeholder 3"/>
          <p:cNvSpPr>
            <a:spLocks noGrp="1"/>
          </p:cNvSpPr>
          <p:nvPr>
            <p:ph type="sldNum" sz="quarter" idx="5"/>
          </p:nvPr>
        </p:nvSpPr>
        <p:spPr/>
        <p:txBody>
          <a:bodyPr/>
          <a:lstStyle/>
          <a:p>
            <a:pPr>
              <a:defRPr/>
            </a:pPr>
            <a:fld id="{06981F52-ADAD-4290-B498-54A494DA0566}" type="slidenum">
              <a:rPr lang="en-US" altLang="en-US" smtClean="0"/>
              <a:pPr>
                <a:defRPr/>
              </a:pPr>
              <a:t>6</a:t>
            </a:fld>
            <a:endParaRPr lang="en-US" altLang="en-US"/>
          </a:p>
        </p:txBody>
      </p:sp>
    </p:spTree>
    <p:extLst>
      <p:ext uri="{BB962C8B-B14F-4D97-AF65-F5344CB8AC3E}">
        <p14:creationId xmlns:p14="http://schemas.microsoft.com/office/powerpoint/2010/main" val="20410200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45679" rtl="0" eaLnBrk="1" fontAlgn="auto" latinLnBrk="0" hangingPunct="1">
              <a:lnSpc>
                <a:spcPct val="100000"/>
              </a:lnSpc>
              <a:spcBef>
                <a:spcPts val="0"/>
              </a:spcBef>
              <a:spcAft>
                <a:spcPts val="0"/>
              </a:spcAft>
              <a:buClrTx/>
              <a:buSzTx/>
              <a:buFontTx/>
              <a:buNone/>
              <a:tabLst/>
              <a:defRPr/>
            </a:pPr>
            <a:fld id="{28DC186A-0562-4135-988D-559A0F7D9B1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45679"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8898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p>
          <a:p>
            <a:endParaRPr lang="en-US" dirty="0"/>
          </a:p>
          <a:p>
            <a:pPr marL="171450" indent="-171450">
              <a:buFont typeface="Arial" panose="020B0604020202020204" pitchFamily="34" charset="0"/>
              <a:buChar char="•"/>
            </a:pPr>
            <a:r>
              <a:rPr lang="en-US" dirty="0"/>
              <a:t>When you begin your presentation, you should always start with an Introductory page or Title page that includes:</a:t>
            </a:r>
          </a:p>
          <a:p>
            <a:pPr marL="685800" lvl="1" indent="-228600">
              <a:buAutoNum type="arabicPeriod"/>
            </a:pPr>
            <a:r>
              <a:rPr lang="en-US" dirty="0"/>
              <a:t>The title of the presentation</a:t>
            </a:r>
          </a:p>
          <a:p>
            <a:pPr marL="685800" marR="0" lvl="1" indent="-228600" algn="l" defTabSz="914400" rtl="0" eaLnBrk="0" fontAlgn="base" latinLnBrk="0" hangingPunct="0">
              <a:lnSpc>
                <a:spcPct val="100000"/>
              </a:lnSpc>
              <a:spcBef>
                <a:spcPct val="30000"/>
              </a:spcBef>
              <a:spcAft>
                <a:spcPct val="0"/>
              </a:spcAft>
              <a:buClrTx/>
              <a:buSzTx/>
              <a:buFontTx/>
              <a:buAutoNum type="arabicPeriod"/>
              <a:tabLst/>
              <a:defRPr/>
            </a:pPr>
            <a:r>
              <a:rPr lang="en-US" dirty="0"/>
              <a:t>Name of your organization</a:t>
            </a:r>
          </a:p>
          <a:p>
            <a:pPr marL="685800" lvl="1" indent="-228600">
              <a:buAutoNum type="arabicPeriod"/>
            </a:pPr>
            <a:r>
              <a:rPr lang="en-US" dirty="0"/>
              <a:t>Name of presenter</a:t>
            </a:r>
          </a:p>
          <a:p>
            <a:pPr marL="685800" lvl="1" indent="-228600">
              <a:buAutoNum type="arabicPeriod"/>
            </a:pPr>
            <a:r>
              <a:rPr lang="en-US" dirty="0"/>
              <a:t>Date of presentation</a:t>
            </a:r>
          </a:p>
          <a:p>
            <a:pPr marL="685800" lvl="1" indent="-228600">
              <a:buAutoNum type="arabicPeriod"/>
            </a:pPr>
            <a:r>
              <a:rPr lang="en-US" dirty="0"/>
              <a:t>Add your organization’s logo (optional)</a:t>
            </a:r>
          </a:p>
          <a:p>
            <a:pPr marL="228600" indent="-228600">
              <a:buAutoNum type="arabicPeriod"/>
            </a:pPr>
            <a:endParaRPr lang="en-US" dirty="0"/>
          </a:p>
          <a:p>
            <a:pPr marL="171450" indent="-171450">
              <a:buFont typeface="Arial" panose="020B0604020202020204" pitchFamily="34" charset="0"/>
              <a:buChar char="•"/>
            </a:pPr>
            <a:r>
              <a:rPr lang="en-US" dirty="0"/>
              <a:t>This slide is a template so that you can add the specific details about yourself and the organization you represent.</a:t>
            </a:r>
          </a:p>
        </p:txBody>
      </p:sp>
      <p:sp>
        <p:nvSpPr>
          <p:cNvPr id="4" name="Slide Number Placeholder 3"/>
          <p:cNvSpPr>
            <a:spLocks noGrp="1"/>
          </p:cNvSpPr>
          <p:nvPr>
            <p:ph type="sldNum" sz="quarter" idx="5"/>
          </p:nvPr>
        </p:nvSpPr>
        <p:spPr/>
        <p:txBody>
          <a:bodyPr/>
          <a:lstStyle/>
          <a:p>
            <a:pPr>
              <a:defRPr/>
            </a:pPr>
            <a:fld id="{06981F52-ADAD-4290-B498-54A494DA0566}" type="slidenum">
              <a:rPr lang="en-US" altLang="en-US" smtClean="0"/>
              <a:pPr>
                <a:defRPr/>
              </a:pPr>
              <a:t>7</a:t>
            </a:fld>
            <a:endParaRPr lang="en-US" altLang="en-US"/>
          </a:p>
        </p:txBody>
      </p:sp>
    </p:spTree>
    <p:extLst>
      <p:ext uri="{BB962C8B-B14F-4D97-AF65-F5344CB8AC3E}">
        <p14:creationId xmlns:p14="http://schemas.microsoft.com/office/powerpoint/2010/main" val="3925000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p>
          <a:p>
            <a:endParaRPr lang="en-US" dirty="0"/>
          </a:p>
          <a:p>
            <a:pPr marL="171450" indent="-171450">
              <a:buFont typeface="Arial" panose="020B0604020202020204" pitchFamily="34" charset="0"/>
              <a:buChar char="•"/>
            </a:pPr>
            <a:r>
              <a:rPr lang="en-US" dirty="0"/>
              <a:t>When you begin your presentation, you should always start with an Introductory page or Title page that includes:</a:t>
            </a:r>
          </a:p>
          <a:p>
            <a:pPr marL="685800" lvl="1" indent="-228600">
              <a:buAutoNum type="arabicPeriod"/>
            </a:pPr>
            <a:r>
              <a:rPr lang="en-US" dirty="0"/>
              <a:t>The title of the presentation</a:t>
            </a:r>
          </a:p>
          <a:p>
            <a:pPr marL="685800" marR="0" lvl="1" indent="-228600" algn="l" defTabSz="914400" rtl="0" eaLnBrk="0" fontAlgn="base" latinLnBrk="0" hangingPunct="0">
              <a:lnSpc>
                <a:spcPct val="100000"/>
              </a:lnSpc>
              <a:spcBef>
                <a:spcPct val="30000"/>
              </a:spcBef>
              <a:spcAft>
                <a:spcPct val="0"/>
              </a:spcAft>
              <a:buClrTx/>
              <a:buSzTx/>
              <a:buFontTx/>
              <a:buAutoNum type="arabicPeriod"/>
              <a:tabLst/>
              <a:defRPr/>
            </a:pPr>
            <a:r>
              <a:rPr lang="en-US" dirty="0"/>
              <a:t>Name of your organization</a:t>
            </a:r>
          </a:p>
          <a:p>
            <a:pPr marL="685800" lvl="1" indent="-228600">
              <a:buAutoNum type="arabicPeriod"/>
            </a:pPr>
            <a:r>
              <a:rPr lang="en-US" dirty="0"/>
              <a:t>Name of presenter</a:t>
            </a:r>
          </a:p>
          <a:p>
            <a:pPr marL="685800" lvl="1" indent="-228600">
              <a:buAutoNum type="arabicPeriod"/>
            </a:pPr>
            <a:r>
              <a:rPr lang="en-US" dirty="0"/>
              <a:t>Date of presentation</a:t>
            </a:r>
          </a:p>
          <a:p>
            <a:pPr marL="685800" lvl="1" indent="-228600">
              <a:buAutoNum type="arabicPeriod"/>
            </a:pPr>
            <a:r>
              <a:rPr lang="en-US" dirty="0"/>
              <a:t>Add your organization’s logo (optional)</a:t>
            </a:r>
          </a:p>
          <a:p>
            <a:pPr marL="228600" indent="-228600">
              <a:buAutoNum type="arabicPeriod"/>
            </a:pPr>
            <a:endParaRPr lang="en-US" dirty="0"/>
          </a:p>
          <a:p>
            <a:pPr marL="171450" indent="-171450">
              <a:buFont typeface="Arial" panose="020B0604020202020204" pitchFamily="34" charset="0"/>
              <a:buChar char="•"/>
            </a:pPr>
            <a:r>
              <a:rPr lang="en-US" dirty="0"/>
              <a:t>This slide is a template so that you can add the specific details about yourself and the organization you represent.</a:t>
            </a:r>
          </a:p>
        </p:txBody>
      </p:sp>
      <p:sp>
        <p:nvSpPr>
          <p:cNvPr id="4" name="Slide Number Placeholder 3"/>
          <p:cNvSpPr>
            <a:spLocks noGrp="1"/>
          </p:cNvSpPr>
          <p:nvPr>
            <p:ph type="sldNum" sz="quarter" idx="5"/>
          </p:nvPr>
        </p:nvSpPr>
        <p:spPr/>
        <p:txBody>
          <a:bodyPr/>
          <a:lstStyle/>
          <a:p>
            <a:pPr>
              <a:defRPr/>
            </a:pPr>
            <a:fld id="{06981F52-ADAD-4290-B498-54A494DA0566}" type="slidenum">
              <a:rPr lang="en-US" altLang="en-US" smtClean="0"/>
              <a:pPr>
                <a:defRPr/>
              </a:pPr>
              <a:t>8</a:t>
            </a:fld>
            <a:endParaRPr lang="en-US" altLang="en-US"/>
          </a:p>
        </p:txBody>
      </p:sp>
    </p:spTree>
    <p:extLst>
      <p:ext uri="{BB962C8B-B14F-4D97-AF65-F5344CB8AC3E}">
        <p14:creationId xmlns:p14="http://schemas.microsoft.com/office/powerpoint/2010/main" val="2402783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a:buFont typeface="+mj-lt"/>
              <a:buNone/>
            </a:pPr>
            <a:r>
              <a:rPr lang="en-US" dirty="0"/>
              <a:t>Notes</a:t>
            </a:r>
          </a:p>
          <a:p>
            <a:pPr marL="0" indent="0">
              <a:buFont typeface="+mj-lt"/>
              <a:buNone/>
            </a:pPr>
            <a:endParaRPr lang="en-US" dirty="0"/>
          </a:p>
          <a:p>
            <a:pPr marL="0" indent="0">
              <a:buFont typeface="+mj-lt"/>
              <a:buNone/>
            </a:pPr>
            <a:r>
              <a:rPr lang="en-US" dirty="0"/>
              <a:t>Our learning objectives for this session include: </a:t>
            </a:r>
          </a:p>
          <a:p>
            <a:pPr marL="514350" indent="-514350">
              <a:spcBef>
                <a:spcPts val="1200"/>
              </a:spcBef>
              <a:spcAft>
                <a:spcPts val="1200"/>
              </a:spcAft>
              <a:buFont typeface="Wingdings" pitchFamily="2" charset="2"/>
              <a:buAutoNum type="arabicParenR"/>
            </a:pPr>
            <a:r>
              <a:rPr lang="en-US" sz="1200" dirty="0"/>
              <a:t>Describing characteristics of safe indoor environments</a:t>
            </a:r>
          </a:p>
          <a:p>
            <a:pPr marL="514350" indent="-514350">
              <a:spcBef>
                <a:spcPts val="1200"/>
              </a:spcBef>
              <a:spcAft>
                <a:spcPts val="1200"/>
              </a:spcAft>
              <a:buFont typeface="Wingdings" pitchFamily="2" charset="2"/>
              <a:buAutoNum type="arabicParenR"/>
            </a:pPr>
            <a:r>
              <a:rPr lang="en-US" sz="1200" dirty="0"/>
              <a:t>Discussing safety strategies for indoor furniture and materials, and  </a:t>
            </a:r>
          </a:p>
          <a:p>
            <a:pPr marL="514350" indent="-514350">
              <a:spcBef>
                <a:spcPts val="1200"/>
              </a:spcBef>
              <a:spcAft>
                <a:spcPts val="1200"/>
              </a:spcAft>
              <a:buFont typeface="Wingdings" pitchFamily="2" charset="2"/>
              <a:buAutoNum type="arabicParenR"/>
            </a:pPr>
            <a:r>
              <a:rPr lang="en-US" sz="1200" dirty="0"/>
              <a:t>Discussing safe supervision strategies for indoors </a:t>
            </a:r>
          </a:p>
          <a:p>
            <a:pPr marL="0" indent="0">
              <a:buFont typeface="+mj-lt"/>
              <a:buNone/>
            </a:pPr>
            <a:endParaRPr lang="en-US" dirty="0"/>
          </a:p>
          <a:p>
            <a:pPr marL="0" indent="0">
              <a:buFont typeface="+mj-lt"/>
              <a:buNone/>
            </a:pPr>
            <a:r>
              <a:rPr lang="en-US" dirty="0"/>
              <a:t>References:</a:t>
            </a:r>
          </a:p>
          <a:p>
            <a:pPr marL="228600" indent="-228600">
              <a:buFont typeface="+mj-lt"/>
              <a:buAutoNum type="arabicPeriod"/>
            </a:pPr>
            <a:r>
              <a:rPr lang="en-US" dirty="0"/>
              <a:t>https://childcare.extension.org/creating-a-child-care-environment-that-supports-childrens-exploration/</a:t>
            </a:r>
          </a:p>
          <a:p>
            <a:pPr marL="228600" indent="-228600">
              <a:buFont typeface="+mj-lt"/>
              <a:buAutoNum type="arabicPeriod"/>
            </a:pPr>
            <a:r>
              <a:rPr lang="en-US" dirty="0"/>
              <a:t>https://www.virtuallabschool.org/preschool/safe-environments/lesson-1</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dirty="0"/>
              <a:t>Checklist example: </a:t>
            </a:r>
            <a:r>
              <a:rPr lang="en-US" b="1" i="0" dirty="0">
                <a:solidFill>
                  <a:srgbClr val="FFFFFF"/>
                </a:solidFill>
                <a:effectLst/>
                <a:latin typeface="Hind Siliguri" panose="020B0502040204020203" pitchFamily="2" charset="0"/>
              </a:rPr>
              <a:t>Indoor and Outdoor Safety Checklist for Child Care Centers</a:t>
            </a:r>
          </a:p>
          <a:p>
            <a:pPr marL="228600" indent="-228600">
              <a:buFont typeface="+mj-lt"/>
              <a:buAutoNum type="arabicPeriod"/>
            </a:pPr>
            <a:r>
              <a:rPr lang="en-US" dirty="0"/>
              <a:t>https://www.procaresoftware.com/resources/indoor-and-outdoor-safety-checklist-for-child-care-centers/#:~:text=Make%20sure%20all%20furniture%2C%20equipment,climbed%20on%20by%20a%20child.</a:t>
            </a:r>
          </a:p>
          <a:p>
            <a:endParaRPr lang="en-US" dirty="0"/>
          </a:p>
        </p:txBody>
      </p:sp>
      <p:sp>
        <p:nvSpPr>
          <p:cNvPr id="4" name="Slide Number Placeholder 3"/>
          <p:cNvSpPr>
            <a:spLocks noGrp="1"/>
          </p:cNvSpPr>
          <p:nvPr>
            <p:ph type="sldNum" sz="quarter" idx="5"/>
          </p:nvPr>
        </p:nvSpPr>
        <p:spPr/>
        <p:txBody>
          <a:bodyPr/>
          <a:lstStyle/>
          <a:p>
            <a:pPr>
              <a:defRPr/>
            </a:pPr>
            <a:fld id="{D7D986AD-8201-4EC1-A74D-4F97ECCF2EE4}" type="slidenum">
              <a:rPr lang="en-US" smtClean="0"/>
              <a:pPr>
                <a:defRPr/>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773C3-34DA-40A0-9F2F-DC73E1FE6F0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B769576-AD58-4040-90FD-4A0CB0CB891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8FC35C4-3462-419E-BC24-AF47E7EFCD91}"/>
              </a:ext>
            </a:extLst>
          </p:cNvPr>
          <p:cNvSpPr>
            <a:spLocks noGrp="1"/>
          </p:cNvSpPr>
          <p:nvPr>
            <p:ph type="dt" sz="half" idx="10"/>
          </p:nvPr>
        </p:nvSpPr>
        <p:spPr/>
        <p:txBody>
          <a:bodyPr/>
          <a:lstStyle/>
          <a:p>
            <a:pPr>
              <a:defRPr/>
            </a:pPr>
            <a:fld id="{033F187F-08AE-4441-A42C-DD0A1EB1604C}" type="datetimeFigureOut">
              <a:rPr lang="en-US" smtClean="0"/>
              <a:pPr>
                <a:defRPr/>
              </a:pPr>
              <a:t>2/10/2022</a:t>
            </a:fld>
            <a:endParaRPr lang="en-US"/>
          </a:p>
        </p:txBody>
      </p:sp>
      <p:sp>
        <p:nvSpPr>
          <p:cNvPr id="5" name="Footer Placeholder 4">
            <a:extLst>
              <a:ext uri="{FF2B5EF4-FFF2-40B4-BE49-F238E27FC236}">
                <a16:creationId xmlns:a16="http://schemas.microsoft.com/office/drawing/2014/main" id="{6AD7EB16-57C0-48E4-9EAB-A7CDC238C9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3A242B-FD98-4623-837C-1AED4181998D}"/>
              </a:ext>
            </a:extLst>
          </p:cNvPr>
          <p:cNvSpPr>
            <a:spLocks noGrp="1"/>
          </p:cNvSpPr>
          <p:nvPr>
            <p:ph type="sldNum" sz="quarter" idx="12"/>
          </p:nvPr>
        </p:nvSpPr>
        <p:spPr/>
        <p:txBody>
          <a:bodyPr/>
          <a:lstStyle/>
          <a:p>
            <a:pPr>
              <a:defRPr/>
            </a:pPr>
            <a:fld id="{361F9A1D-6B84-4A81-AE0C-F926D3A3F0A9}" type="slidenum">
              <a:rPr lang="en-US" smtClean="0"/>
              <a:pPr>
                <a:defRPr/>
              </a:pPr>
              <a:t>‹#›</a:t>
            </a:fld>
            <a:endParaRPr lang="en-US"/>
          </a:p>
        </p:txBody>
      </p:sp>
    </p:spTree>
    <p:extLst>
      <p:ext uri="{BB962C8B-B14F-4D97-AF65-F5344CB8AC3E}">
        <p14:creationId xmlns:p14="http://schemas.microsoft.com/office/powerpoint/2010/main" val="3742281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3B990-ED69-49C2-A3D4-B60334D760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771466-2923-409F-8AA4-14549FC8B7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3CBF03-E49F-4561-AD50-71DB3B7FC6DC}"/>
              </a:ext>
            </a:extLst>
          </p:cNvPr>
          <p:cNvSpPr>
            <a:spLocks noGrp="1"/>
          </p:cNvSpPr>
          <p:nvPr>
            <p:ph type="dt" sz="half" idx="10"/>
          </p:nvPr>
        </p:nvSpPr>
        <p:spPr/>
        <p:txBody>
          <a:bodyPr/>
          <a:lstStyle/>
          <a:p>
            <a:pPr>
              <a:defRPr/>
            </a:pPr>
            <a:fld id="{E3910A4C-7B63-4525-AAE5-C2A469B0D874}" type="datetimeFigureOut">
              <a:rPr lang="en-US" smtClean="0"/>
              <a:pPr>
                <a:defRPr/>
              </a:pPr>
              <a:t>2/10/2022</a:t>
            </a:fld>
            <a:endParaRPr lang="en-US"/>
          </a:p>
        </p:txBody>
      </p:sp>
      <p:sp>
        <p:nvSpPr>
          <p:cNvPr id="5" name="Footer Placeholder 4">
            <a:extLst>
              <a:ext uri="{FF2B5EF4-FFF2-40B4-BE49-F238E27FC236}">
                <a16:creationId xmlns:a16="http://schemas.microsoft.com/office/drawing/2014/main" id="{3377E2CD-A3AE-40D7-9239-331D5446269A}"/>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554A23A-372B-4A68-A28A-753275265342}"/>
              </a:ext>
            </a:extLst>
          </p:cNvPr>
          <p:cNvSpPr>
            <a:spLocks noGrp="1"/>
          </p:cNvSpPr>
          <p:nvPr>
            <p:ph type="sldNum" sz="quarter" idx="12"/>
          </p:nvPr>
        </p:nvSpPr>
        <p:spPr/>
        <p:txBody>
          <a:bodyPr/>
          <a:lstStyle/>
          <a:p>
            <a:pPr>
              <a:defRPr/>
            </a:pPr>
            <a:fld id="{117EA369-FFB5-49E7-BB87-7A1F9F9F5315}" type="slidenum">
              <a:rPr lang="en-US" smtClean="0"/>
              <a:pPr>
                <a:defRPr/>
              </a:pPr>
              <a:t>‹#›</a:t>
            </a:fld>
            <a:endParaRPr lang="en-US"/>
          </a:p>
        </p:txBody>
      </p:sp>
    </p:spTree>
    <p:extLst>
      <p:ext uri="{BB962C8B-B14F-4D97-AF65-F5344CB8AC3E}">
        <p14:creationId xmlns:p14="http://schemas.microsoft.com/office/powerpoint/2010/main" val="400717131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13E6D-119C-4C4F-9595-B3411BEB2D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743399-32EE-4DDC-BD6A-3838A7D79C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45A669-7242-4C40-94B3-94E2D51AEBED}"/>
              </a:ext>
            </a:extLst>
          </p:cNvPr>
          <p:cNvSpPr>
            <a:spLocks noGrp="1"/>
          </p:cNvSpPr>
          <p:nvPr>
            <p:ph type="dt" sz="half" idx="10"/>
          </p:nvPr>
        </p:nvSpPr>
        <p:spPr/>
        <p:txBody>
          <a:bodyPr/>
          <a:lstStyle/>
          <a:p>
            <a:pPr>
              <a:defRPr/>
            </a:pPr>
            <a:fld id="{E3910A4C-7B63-4525-AAE5-C2A469B0D874}" type="datetimeFigureOut">
              <a:rPr lang="en-US" smtClean="0"/>
              <a:pPr>
                <a:defRPr/>
              </a:pPr>
              <a:t>2/10/2022</a:t>
            </a:fld>
            <a:endParaRPr lang="en-US"/>
          </a:p>
        </p:txBody>
      </p:sp>
      <p:sp>
        <p:nvSpPr>
          <p:cNvPr id="5" name="Footer Placeholder 4">
            <a:extLst>
              <a:ext uri="{FF2B5EF4-FFF2-40B4-BE49-F238E27FC236}">
                <a16:creationId xmlns:a16="http://schemas.microsoft.com/office/drawing/2014/main" id="{E561D695-A915-41E5-AF50-BF9E81293A8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F9410D45-5973-4776-940B-B914CF867E68}"/>
              </a:ext>
            </a:extLst>
          </p:cNvPr>
          <p:cNvSpPr>
            <a:spLocks noGrp="1"/>
          </p:cNvSpPr>
          <p:nvPr>
            <p:ph type="sldNum" sz="quarter" idx="12"/>
          </p:nvPr>
        </p:nvSpPr>
        <p:spPr/>
        <p:txBody>
          <a:bodyPr/>
          <a:lstStyle/>
          <a:p>
            <a:pPr>
              <a:defRPr/>
            </a:pPr>
            <a:fld id="{117EA369-FFB5-49E7-BB87-7A1F9F9F5315}" type="slidenum">
              <a:rPr lang="en-US" smtClean="0"/>
              <a:pPr>
                <a:defRPr/>
              </a:pPr>
              <a:t>‹#›</a:t>
            </a:fld>
            <a:endParaRPr lang="en-US"/>
          </a:p>
        </p:txBody>
      </p:sp>
    </p:spTree>
    <p:extLst>
      <p:ext uri="{BB962C8B-B14F-4D97-AF65-F5344CB8AC3E}">
        <p14:creationId xmlns:p14="http://schemas.microsoft.com/office/powerpoint/2010/main" val="24977653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B29DB7-1CF2-486F-8057-0F23641D470A}"/>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1777A4-7736-4B47-8AD3-7F8452DF399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A79CC6-B25F-476E-8DA0-036219E782C8}"/>
              </a:ext>
            </a:extLst>
          </p:cNvPr>
          <p:cNvSpPr>
            <a:spLocks noGrp="1"/>
          </p:cNvSpPr>
          <p:nvPr>
            <p:ph type="dt" sz="half" idx="10"/>
          </p:nvPr>
        </p:nvSpPr>
        <p:spPr/>
        <p:txBody>
          <a:bodyPr/>
          <a:lstStyle/>
          <a:p>
            <a:pPr>
              <a:defRPr/>
            </a:pPr>
            <a:fld id="{66633358-BC47-40FB-96FA-7EA39D4C2A34}" type="datetimeFigureOut">
              <a:rPr lang="en-US" smtClean="0"/>
              <a:pPr>
                <a:defRPr/>
              </a:pPr>
              <a:t>2/10/2022</a:t>
            </a:fld>
            <a:endParaRPr lang="en-US"/>
          </a:p>
        </p:txBody>
      </p:sp>
      <p:sp>
        <p:nvSpPr>
          <p:cNvPr id="5" name="Footer Placeholder 4">
            <a:extLst>
              <a:ext uri="{FF2B5EF4-FFF2-40B4-BE49-F238E27FC236}">
                <a16:creationId xmlns:a16="http://schemas.microsoft.com/office/drawing/2014/main" id="{B880C85C-2F77-4557-A508-B396CE2A7C2C}"/>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5EDFEDAB-CDE2-461D-86A6-A86F6DC0F1C5}"/>
              </a:ext>
            </a:extLst>
          </p:cNvPr>
          <p:cNvSpPr>
            <a:spLocks noGrp="1"/>
          </p:cNvSpPr>
          <p:nvPr>
            <p:ph type="sldNum" sz="quarter" idx="12"/>
          </p:nvPr>
        </p:nvSpPr>
        <p:spPr/>
        <p:txBody>
          <a:bodyPr/>
          <a:lstStyle/>
          <a:p>
            <a:pPr>
              <a:defRPr/>
            </a:pPr>
            <a:fld id="{AA311BF3-24B2-440A-9D22-2A451DDAE986}" type="slidenum">
              <a:rPr lang="en-US" smtClean="0"/>
              <a:pPr>
                <a:defRPr/>
              </a:pPr>
              <a:t>‹#›</a:t>
            </a:fld>
            <a:endParaRPr lang="en-US"/>
          </a:p>
        </p:txBody>
      </p:sp>
    </p:spTree>
    <p:extLst>
      <p:ext uri="{BB962C8B-B14F-4D97-AF65-F5344CB8AC3E}">
        <p14:creationId xmlns:p14="http://schemas.microsoft.com/office/powerpoint/2010/main" val="3661206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DDDF10-C47A-4B6E-9848-1165205DF05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6B39DE-213B-4E14-893E-86EA04E18A8A}"/>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E7A3E7-505A-4B85-9D5D-843BA195C792}"/>
              </a:ext>
            </a:extLst>
          </p:cNvPr>
          <p:cNvSpPr>
            <a:spLocks noGrp="1"/>
          </p:cNvSpPr>
          <p:nvPr>
            <p:ph type="dt" sz="half" idx="10"/>
          </p:nvPr>
        </p:nvSpPr>
        <p:spPr/>
        <p:txBody>
          <a:bodyPr/>
          <a:lstStyle/>
          <a:p>
            <a:pPr>
              <a:defRPr/>
            </a:pPr>
            <a:fld id="{66633358-BC47-40FB-96FA-7EA39D4C2A34}" type="datetimeFigureOut">
              <a:rPr lang="en-US" smtClean="0"/>
              <a:pPr>
                <a:defRPr/>
              </a:pPr>
              <a:t>2/10/2022</a:t>
            </a:fld>
            <a:endParaRPr lang="en-US"/>
          </a:p>
        </p:txBody>
      </p:sp>
      <p:sp>
        <p:nvSpPr>
          <p:cNvPr id="5" name="Footer Placeholder 4">
            <a:extLst>
              <a:ext uri="{FF2B5EF4-FFF2-40B4-BE49-F238E27FC236}">
                <a16:creationId xmlns:a16="http://schemas.microsoft.com/office/drawing/2014/main" id="{98987898-C500-4222-A873-54FA974DC5BA}"/>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6822E4B6-151F-461E-A085-3FE95E8DA7E5}"/>
              </a:ext>
            </a:extLst>
          </p:cNvPr>
          <p:cNvSpPr>
            <a:spLocks noGrp="1"/>
          </p:cNvSpPr>
          <p:nvPr>
            <p:ph type="sldNum" sz="quarter" idx="12"/>
          </p:nvPr>
        </p:nvSpPr>
        <p:spPr/>
        <p:txBody>
          <a:bodyPr/>
          <a:lstStyle/>
          <a:p>
            <a:pPr>
              <a:defRPr/>
            </a:pPr>
            <a:fld id="{AA311BF3-24B2-440A-9D22-2A451DDAE986}" type="slidenum">
              <a:rPr lang="en-US" smtClean="0"/>
              <a:pPr>
                <a:defRPr/>
              </a:pPr>
              <a:t>‹#›</a:t>
            </a:fld>
            <a:endParaRPr lang="en-US"/>
          </a:p>
        </p:txBody>
      </p:sp>
    </p:spTree>
    <p:extLst>
      <p:ext uri="{BB962C8B-B14F-4D97-AF65-F5344CB8AC3E}">
        <p14:creationId xmlns:p14="http://schemas.microsoft.com/office/powerpoint/2010/main" val="3080364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66176C-D64C-4694-89AB-519A8E2CD906}"/>
              </a:ext>
            </a:extLst>
          </p:cNvPr>
          <p:cNvSpPr/>
          <p:nvPr/>
        </p:nvSpPr>
        <p:spPr>
          <a:xfrm>
            <a:off x="0" y="0"/>
            <a:ext cx="9144000" cy="612775"/>
          </a:xfrm>
          <a:prstGeom prst="rect">
            <a:avLst/>
          </a:prstGeom>
          <a:solidFill>
            <a:srgbClr val="144A8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a:off x="685800" y="1122363"/>
            <a:ext cx="7772400" cy="2387600"/>
          </a:xfrm>
        </p:spPr>
        <p:txBody>
          <a:bodyPr anchor="b"/>
          <a:lstStyle>
            <a:lvl1pPr algn="ctr">
              <a:defRPr sz="6000">
                <a:latin typeface="Lucida Sans" panose="020B0602030504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atin typeface="Lucida Sans" panose="020B0602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B79119DE-8DBE-4397-A4D7-62702FAB62E1}"/>
              </a:ext>
            </a:extLst>
          </p:cNvPr>
          <p:cNvSpPr>
            <a:spLocks noGrp="1"/>
          </p:cNvSpPr>
          <p:nvPr>
            <p:ph type="dt" sz="half" idx="10"/>
          </p:nvPr>
        </p:nvSpPr>
        <p:spPr/>
        <p:txBody>
          <a:bodyPr/>
          <a:lstStyle>
            <a:lvl1pPr>
              <a:defRPr/>
            </a:lvl1pPr>
          </a:lstStyle>
          <a:p>
            <a:pPr>
              <a:defRPr/>
            </a:pPr>
            <a:fld id="{033F187F-08AE-4441-A42C-DD0A1EB1604C}" type="datetimeFigureOut">
              <a:rPr lang="en-US"/>
              <a:pPr>
                <a:defRPr/>
              </a:pPr>
              <a:t>2/10/2022</a:t>
            </a:fld>
            <a:endParaRPr lang="en-US"/>
          </a:p>
        </p:txBody>
      </p:sp>
      <p:sp>
        <p:nvSpPr>
          <p:cNvPr id="6" name="Slide Number Placeholder 5">
            <a:extLst>
              <a:ext uri="{FF2B5EF4-FFF2-40B4-BE49-F238E27FC236}">
                <a16:creationId xmlns:a16="http://schemas.microsoft.com/office/drawing/2014/main" id="{3A3D3E0D-98F2-4917-9AE1-BA59A93088BB}"/>
              </a:ext>
            </a:extLst>
          </p:cNvPr>
          <p:cNvSpPr>
            <a:spLocks noGrp="1"/>
          </p:cNvSpPr>
          <p:nvPr>
            <p:ph type="sldNum" sz="quarter" idx="11"/>
          </p:nvPr>
        </p:nvSpPr>
        <p:spPr>
          <a:xfrm>
            <a:off x="3805238" y="6356350"/>
            <a:ext cx="2057400" cy="365125"/>
          </a:xfrm>
          <a:prstGeom prst="rect">
            <a:avLst/>
          </a:prstGeom>
        </p:spPr>
        <p:txBody>
          <a:bodyPr/>
          <a:lstStyle>
            <a:lvl1pPr>
              <a:defRPr/>
            </a:lvl1pPr>
          </a:lstStyle>
          <a:p>
            <a:pPr>
              <a:defRPr/>
            </a:pPr>
            <a:fld id="{361F9A1D-6B84-4A81-AE0C-F926D3A3F0A9}" type="slidenum">
              <a:rPr lang="en-US"/>
              <a:pPr>
                <a:defRPr/>
              </a:pPr>
              <a:t>‹#›</a:t>
            </a:fld>
            <a:endParaRPr lang="en-US"/>
          </a:p>
        </p:txBody>
      </p:sp>
    </p:spTree>
    <p:extLst>
      <p:ext uri="{BB962C8B-B14F-4D97-AF65-F5344CB8AC3E}">
        <p14:creationId xmlns:p14="http://schemas.microsoft.com/office/powerpoint/2010/main" val="2487243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Lucida Sans" panose="020B0602030504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Lucida Sans" panose="020B0602030504020204" pitchFamily="34" charset="0"/>
              </a:defRPr>
            </a:lvl1pPr>
            <a:lvl2pPr>
              <a:defRPr>
                <a:latin typeface="Lucida Sans" panose="020B0602030504020204" pitchFamily="34" charset="0"/>
              </a:defRPr>
            </a:lvl2pPr>
            <a:lvl3pPr>
              <a:defRPr>
                <a:latin typeface="Lucida Sans" panose="020B0602030504020204" pitchFamily="34" charset="0"/>
              </a:defRPr>
            </a:lvl3pPr>
            <a:lvl4pPr>
              <a:defRPr>
                <a:latin typeface="Lucida Sans" panose="020B0602030504020204" pitchFamily="34" charset="0"/>
              </a:defRPr>
            </a:lvl4pPr>
            <a:lvl5pPr>
              <a:defRPr>
                <a:latin typeface="Lucida Sans"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0AC331B-FBF3-4736-B4A2-FD4B525FAB0D}"/>
              </a:ext>
            </a:extLst>
          </p:cNvPr>
          <p:cNvSpPr>
            <a:spLocks noGrp="1"/>
          </p:cNvSpPr>
          <p:nvPr>
            <p:ph type="dt" sz="half" idx="10"/>
          </p:nvPr>
        </p:nvSpPr>
        <p:spPr/>
        <p:txBody>
          <a:bodyPr/>
          <a:lstStyle>
            <a:lvl1pPr>
              <a:defRPr/>
            </a:lvl1pPr>
          </a:lstStyle>
          <a:p>
            <a:pPr>
              <a:defRPr/>
            </a:pPr>
            <a:fld id="{EDAAFDF1-F448-4A3D-8FCF-ECEE266D9F5B}" type="datetimeFigureOut">
              <a:rPr lang="en-US"/>
              <a:pPr>
                <a:defRPr/>
              </a:pPr>
              <a:t>2/10/2022</a:t>
            </a:fld>
            <a:endParaRPr lang="en-US"/>
          </a:p>
        </p:txBody>
      </p:sp>
    </p:spTree>
    <p:extLst>
      <p:ext uri="{BB962C8B-B14F-4D97-AF65-F5344CB8AC3E}">
        <p14:creationId xmlns:p14="http://schemas.microsoft.com/office/powerpoint/2010/main" val="94796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53076F-AF77-458E-8B18-F42BDEE893CB}"/>
              </a:ext>
            </a:extLst>
          </p:cNvPr>
          <p:cNvSpPr/>
          <p:nvPr/>
        </p:nvSpPr>
        <p:spPr>
          <a:xfrm>
            <a:off x="0" y="0"/>
            <a:ext cx="9144000" cy="612775"/>
          </a:xfrm>
          <a:prstGeom prst="rect">
            <a:avLst/>
          </a:prstGeom>
          <a:solidFill>
            <a:srgbClr val="144A8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623888" y="1709739"/>
            <a:ext cx="7886700" cy="2852737"/>
          </a:xfrm>
        </p:spPr>
        <p:txBody>
          <a:bodyPr anchor="b"/>
          <a:lstStyle>
            <a:lvl1pPr>
              <a:defRPr sz="6000">
                <a:latin typeface="Lucida Sans" panose="020B0602030504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latin typeface="Lucida Sans" panose="020B0602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6756FBD1-12F7-4FB5-8DC3-7BCD0A587A9A}"/>
              </a:ext>
            </a:extLst>
          </p:cNvPr>
          <p:cNvSpPr>
            <a:spLocks noGrp="1"/>
          </p:cNvSpPr>
          <p:nvPr>
            <p:ph type="dt" sz="half" idx="10"/>
          </p:nvPr>
        </p:nvSpPr>
        <p:spPr/>
        <p:txBody>
          <a:bodyPr/>
          <a:lstStyle>
            <a:lvl1pPr>
              <a:defRPr/>
            </a:lvl1pPr>
          </a:lstStyle>
          <a:p>
            <a:pPr>
              <a:defRPr/>
            </a:pPr>
            <a:fld id="{6D46F0BC-0B13-4EAA-9E8B-77B82C6A3BCF}" type="datetimeFigureOut">
              <a:rPr lang="en-US"/>
              <a:pPr>
                <a:defRPr/>
              </a:pPr>
              <a:t>2/10/2022</a:t>
            </a:fld>
            <a:endParaRPr lang="en-US"/>
          </a:p>
        </p:txBody>
      </p:sp>
      <p:sp>
        <p:nvSpPr>
          <p:cNvPr id="6" name="Slide Number Placeholder 5">
            <a:extLst>
              <a:ext uri="{FF2B5EF4-FFF2-40B4-BE49-F238E27FC236}">
                <a16:creationId xmlns:a16="http://schemas.microsoft.com/office/drawing/2014/main" id="{29AEE9CC-BBF4-49A5-BA24-C1EAE614A627}"/>
              </a:ext>
            </a:extLst>
          </p:cNvPr>
          <p:cNvSpPr>
            <a:spLocks noGrp="1"/>
          </p:cNvSpPr>
          <p:nvPr>
            <p:ph type="sldNum" sz="quarter" idx="11"/>
          </p:nvPr>
        </p:nvSpPr>
        <p:spPr>
          <a:xfrm>
            <a:off x="3538538" y="6351588"/>
            <a:ext cx="2057400" cy="365125"/>
          </a:xfrm>
          <a:prstGeom prst="rect">
            <a:avLst/>
          </a:prstGeom>
        </p:spPr>
        <p:txBody>
          <a:bodyPr/>
          <a:lstStyle>
            <a:lvl1pPr>
              <a:defRPr/>
            </a:lvl1pPr>
          </a:lstStyle>
          <a:p>
            <a:pPr>
              <a:defRPr/>
            </a:pPr>
            <a:fld id="{9F368400-7027-4906-A6C6-ADE9772586CE}" type="slidenum">
              <a:rPr lang="en-US"/>
              <a:pPr>
                <a:defRPr/>
              </a:pPr>
              <a:t>‹#›</a:t>
            </a:fld>
            <a:endParaRPr lang="en-US"/>
          </a:p>
        </p:txBody>
      </p:sp>
    </p:spTree>
    <p:extLst>
      <p:ext uri="{BB962C8B-B14F-4D97-AF65-F5344CB8AC3E}">
        <p14:creationId xmlns:p14="http://schemas.microsoft.com/office/powerpoint/2010/main" val="2876818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01387" y="729091"/>
            <a:ext cx="7886700" cy="1325563"/>
          </a:xfrm>
        </p:spPr>
        <p:txBody>
          <a:bodyPr/>
          <a:lstStyle>
            <a:lvl1pPr>
              <a:defRPr b="1">
                <a:latin typeface="Lucida Sans" panose="020B0602030504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10490" y="2234045"/>
            <a:ext cx="3704359" cy="3942918"/>
          </a:xfrm>
        </p:spPr>
        <p:txBody>
          <a:bodyPr/>
          <a:lstStyle>
            <a:lvl1pPr>
              <a:defRPr>
                <a:latin typeface="Lucida Sans" panose="020B0602030504020204" pitchFamily="34" charset="0"/>
              </a:defRPr>
            </a:lvl1pPr>
            <a:lvl2pPr>
              <a:defRPr>
                <a:latin typeface="Lucida Sans" panose="020B0602030504020204" pitchFamily="34" charset="0"/>
              </a:defRPr>
            </a:lvl2pPr>
            <a:lvl3pPr>
              <a:defRPr>
                <a:latin typeface="Lucida Sans" panose="020B0602030504020204" pitchFamily="34" charset="0"/>
              </a:defRPr>
            </a:lvl3pPr>
            <a:lvl4pPr>
              <a:defRPr>
                <a:latin typeface="Lucida Sans" panose="020B0602030504020204" pitchFamily="34" charset="0"/>
              </a:defRPr>
            </a:lvl4pPr>
            <a:lvl5pPr>
              <a:defRPr>
                <a:latin typeface="Lucida Sans"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10990" y="2234043"/>
            <a:ext cx="3704360" cy="3942919"/>
          </a:xfrm>
        </p:spPr>
        <p:txBody>
          <a:bodyPr/>
          <a:lstStyle>
            <a:lvl1pPr>
              <a:defRPr>
                <a:latin typeface="Lucida Sans" panose="020B0602030504020204" pitchFamily="34" charset="0"/>
              </a:defRPr>
            </a:lvl1pPr>
            <a:lvl2pPr>
              <a:defRPr>
                <a:latin typeface="Lucida Sans" panose="020B0602030504020204" pitchFamily="34" charset="0"/>
              </a:defRPr>
            </a:lvl2pPr>
            <a:lvl3pPr>
              <a:defRPr>
                <a:latin typeface="Lucida Sans" panose="020B0602030504020204" pitchFamily="34" charset="0"/>
              </a:defRPr>
            </a:lvl3pPr>
            <a:lvl4pPr>
              <a:defRPr>
                <a:latin typeface="Lucida Sans" panose="020B0602030504020204" pitchFamily="34" charset="0"/>
              </a:defRPr>
            </a:lvl4pPr>
            <a:lvl5pPr>
              <a:defRPr>
                <a:latin typeface="Lucida Sans"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942097E9-86E8-48A3-BB37-C2BD4909E146}"/>
              </a:ext>
            </a:extLst>
          </p:cNvPr>
          <p:cNvSpPr>
            <a:spLocks noGrp="1"/>
          </p:cNvSpPr>
          <p:nvPr>
            <p:ph type="dt" sz="half" idx="10"/>
          </p:nvPr>
        </p:nvSpPr>
        <p:spPr/>
        <p:txBody>
          <a:bodyPr/>
          <a:lstStyle>
            <a:lvl1pPr>
              <a:defRPr/>
            </a:lvl1pPr>
          </a:lstStyle>
          <a:p>
            <a:pPr>
              <a:defRPr/>
            </a:pPr>
            <a:fld id="{434C9F7C-762E-4E8A-B174-104A5A8959FB}" type="datetimeFigureOut">
              <a:rPr lang="en-US"/>
              <a:pPr>
                <a:defRPr/>
              </a:pPr>
              <a:t>2/10/2022</a:t>
            </a:fld>
            <a:endParaRPr lang="en-US"/>
          </a:p>
        </p:txBody>
      </p:sp>
    </p:spTree>
    <p:extLst>
      <p:ext uri="{BB962C8B-B14F-4D97-AF65-F5344CB8AC3E}">
        <p14:creationId xmlns:p14="http://schemas.microsoft.com/office/powerpoint/2010/main" val="3165486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175F73-2078-49F4-8B01-74C865CB6650}"/>
              </a:ext>
            </a:extLst>
          </p:cNvPr>
          <p:cNvSpPr/>
          <p:nvPr/>
        </p:nvSpPr>
        <p:spPr>
          <a:xfrm>
            <a:off x="0" y="0"/>
            <a:ext cx="9144000" cy="365125"/>
          </a:xfrm>
          <a:prstGeom prst="rect">
            <a:avLst/>
          </a:prstGeom>
          <a:solidFill>
            <a:srgbClr val="144A8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629841" y="365126"/>
            <a:ext cx="7886700" cy="1325563"/>
          </a:xfrm>
        </p:spPr>
        <p:txBody>
          <a:bodyPr/>
          <a:lstStyle>
            <a:lvl1pPr>
              <a:defRPr>
                <a:latin typeface="Lucida Sans" panose="020B0602030504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Lucida Sans" panose="020B0602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a:latin typeface="Lucida Sans" panose="020B0602030504020204" pitchFamily="34" charset="0"/>
              </a:defRPr>
            </a:lvl1pPr>
            <a:lvl2pPr>
              <a:defRPr>
                <a:latin typeface="Lucida Sans" panose="020B0602030504020204" pitchFamily="34" charset="0"/>
              </a:defRPr>
            </a:lvl2pPr>
            <a:lvl3pPr>
              <a:defRPr>
                <a:latin typeface="Lucida Sans" panose="020B0602030504020204" pitchFamily="34" charset="0"/>
              </a:defRPr>
            </a:lvl3pPr>
            <a:lvl4pPr>
              <a:defRPr>
                <a:latin typeface="Lucida Sans" panose="020B0602030504020204" pitchFamily="34" charset="0"/>
              </a:defRPr>
            </a:lvl4pPr>
            <a:lvl5pPr>
              <a:defRPr>
                <a:latin typeface="Lucida Sans"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Lucida Sans" panose="020B0602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a:defRPr>
                <a:latin typeface="Lucida Sans" panose="020B0602030504020204" pitchFamily="34" charset="0"/>
              </a:defRPr>
            </a:lvl1pPr>
            <a:lvl2pPr>
              <a:defRPr>
                <a:latin typeface="Lucida Sans" panose="020B0602030504020204" pitchFamily="34" charset="0"/>
              </a:defRPr>
            </a:lvl2pPr>
            <a:lvl3pPr>
              <a:defRPr>
                <a:latin typeface="Lucida Sans" panose="020B0602030504020204" pitchFamily="34" charset="0"/>
              </a:defRPr>
            </a:lvl3pPr>
            <a:lvl4pPr>
              <a:defRPr>
                <a:latin typeface="Lucida Sans" panose="020B0602030504020204" pitchFamily="34" charset="0"/>
              </a:defRPr>
            </a:lvl4pPr>
            <a:lvl5pPr>
              <a:defRPr>
                <a:latin typeface="Lucida Sans"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87C73E67-087D-4E4B-9E88-36DCA0E300DD}"/>
              </a:ext>
            </a:extLst>
          </p:cNvPr>
          <p:cNvSpPr>
            <a:spLocks noGrp="1"/>
          </p:cNvSpPr>
          <p:nvPr>
            <p:ph type="dt" sz="half" idx="10"/>
          </p:nvPr>
        </p:nvSpPr>
        <p:spPr/>
        <p:txBody>
          <a:bodyPr/>
          <a:lstStyle>
            <a:lvl1pPr>
              <a:defRPr/>
            </a:lvl1pPr>
          </a:lstStyle>
          <a:p>
            <a:pPr>
              <a:defRPr/>
            </a:pPr>
            <a:fld id="{E931B4DB-9A7B-4201-AF72-FC19D2B5C25C}" type="datetimeFigureOut">
              <a:rPr lang="en-US"/>
              <a:pPr>
                <a:defRPr/>
              </a:pPr>
              <a:t>2/10/2022</a:t>
            </a:fld>
            <a:endParaRPr lang="en-US"/>
          </a:p>
        </p:txBody>
      </p:sp>
    </p:spTree>
    <p:extLst>
      <p:ext uri="{BB962C8B-B14F-4D97-AF65-F5344CB8AC3E}">
        <p14:creationId xmlns:p14="http://schemas.microsoft.com/office/powerpoint/2010/main" val="2122132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96B96EC6-A34F-4291-90E1-A420548606F5}"/>
              </a:ext>
            </a:extLst>
          </p:cNvPr>
          <p:cNvSpPr>
            <a:spLocks noGrp="1"/>
          </p:cNvSpPr>
          <p:nvPr>
            <p:ph type="dt" sz="half" idx="10"/>
          </p:nvPr>
        </p:nvSpPr>
        <p:spPr/>
        <p:txBody>
          <a:bodyPr/>
          <a:lstStyle>
            <a:lvl1pPr>
              <a:defRPr/>
            </a:lvl1pPr>
          </a:lstStyle>
          <a:p>
            <a:pPr>
              <a:defRPr/>
            </a:pPr>
            <a:fld id="{97E57A39-850D-4FF9-84E9-06462B00C020}" type="datetimeFigureOut">
              <a:rPr lang="en-US"/>
              <a:pPr>
                <a:defRPr/>
              </a:pPr>
              <a:t>2/10/2022</a:t>
            </a:fld>
            <a:endParaRPr lang="en-US"/>
          </a:p>
        </p:txBody>
      </p:sp>
    </p:spTree>
    <p:extLst>
      <p:ext uri="{BB962C8B-B14F-4D97-AF65-F5344CB8AC3E}">
        <p14:creationId xmlns:p14="http://schemas.microsoft.com/office/powerpoint/2010/main" val="11581046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357B9D-1E76-48C3-8DC6-9E2B997BEB39}"/>
              </a:ext>
            </a:extLst>
          </p:cNvPr>
          <p:cNvSpPr>
            <a:spLocks noGrp="1"/>
          </p:cNvSpPr>
          <p:nvPr>
            <p:ph type="dt" sz="half" idx="10"/>
          </p:nvPr>
        </p:nvSpPr>
        <p:spPr/>
        <p:txBody>
          <a:bodyPr/>
          <a:lstStyle>
            <a:lvl1pPr>
              <a:defRPr/>
            </a:lvl1pPr>
          </a:lstStyle>
          <a:p>
            <a:pPr>
              <a:defRPr/>
            </a:pPr>
            <a:fld id="{9B78729F-8925-4609-9B13-F27300BDA49B}" type="datetimeFigureOut">
              <a:rPr lang="en-US"/>
              <a:pPr>
                <a:defRPr/>
              </a:pPr>
              <a:t>2/10/2022</a:t>
            </a:fld>
            <a:endParaRPr lang="en-US"/>
          </a:p>
        </p:txBody>
      </p:sp>
    </p:spTree>
    <p:extLst>
      <p:ext uri="{BB962C8B-B14F-4D97-AF65-F5344CB8AC3E}">
        <p14:creationId xmlns:p14="http://schemas.microsoft.com/office/powerpoint/2010/main" val="40323272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A79A3463-7102-4E31-B687-E673B5D17BDF}"/>
              </a:ext>
            </a:extLst>
          </p:cNvPr>
          <p:cNvSpPr>
            <a:spLocks noGrp="1"/>
          </p:cNvSpPr>
          <p:nvPr>
            <p:ph type="dt" sz="half" idx="10"/>
          </p:nvPr>
        </p:nvSpPr>
        <p:spPr/>
        <p:txBody>
          <a:bodyPr/>
          <a:lstStyle>
            <a:lvl1pPr>
              <a:defRPr/>
            </a:lvl1pPr>
          </a:lstStyle>
          <a:p>
            <a:pPr>
              <a:defRPr/>
            </a:pPr>
            <a:fld id="{615214D1-319B-4228-B905-85D562744CBF}" type="datetimeFigureOut">
              <a:rPr lang="en-US"/>
              <a:pPr>
                <a:defRPr/>
              </a:pPr>
              <a:t>2/10/2022</a:t>
            </a:fld>
            <a:endParaRPr lang="en-US"/>
          </a:p>
        </p:txBody>
      </p:sp>
      <p:sp>
        <p:nvSpPr>
          <p:cNvPr id="6" name="Footer Placeholder 4">
            <a:extLst>
              <a:ext uri="{FF2B5EF4-FFF2-40B4-BE49-F238E27FC236}">
                <a16:creationId xmlns:a16="http://schemas.microsoft.com/office/drawing/2014/main" id="{1266007A-7CD3-4AD1-99A4-DE8340EA1547}"/>
              </a:ext>
            </a:extLst>
          </p:cNvPr>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4183461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0D530-7DDE-4AC7-91C1-DC1496A344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A3458A-9711-4D05-AF7D-DCDB66ACA4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A8BF13-1F8D-4CDA-9F16-BA7CAA4D7B7C}"/>
              </a:ext>
            </a:extLst>
          </p:cNvPr>
          <p:cNvSpPr>
            <a:spLocks noGrp="1"/>
          </p:cNvSpPr>
          <p:nvPr>
            <p:ph type="dt" sz="half" idx="10"/>
          </p:nvPr>
        </p:nvSpPr>
        <p:spPr/>
        <p:txBody>
          <a:bodyPr/>
          <a:lstStyle/>
          <a:p>
            <a:pPr>
              <a:defRPr/>
            </a:pPr>
            <a:fld id="{EDAAFDF1-F448-4A3D-8FCF-ECEE266D9F5B}" type="datetimeFigureOut">
              <a:rPr lang="en-US" smtClean="0"/>
              <a:pPr>
                <a:defRPr/>
              </a:pPr>
              <a:t>2/10/2022</a:t>
            </a:fld>
            <a:endParaRPr lang="en-US"/>
          </a:p>
        </p:txBody>
      </p:sp>
      <p:sp>
        <p:nvSpPr>
          <p:cNvPr id="5" name="Footer Placeholder 4">
            <a:extLst>
              <a:ext uri="{FF2B5EF4-FFF2-40B4-BE49-F238E27FC236}">
                <a16:creationId xmlns:a16="http://schemas.microsoft.com/office/drawing/2014/main" id="{7136249F-D5FE-4BB2-983E-4244B35383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3A15FE-12BA-430D-B906-BFCF3A6F4FBB}"/>
              </a:ext>
            </a:extLst>
          </p:cNvPr>
          <p:cNvSpPr>
            <a:spLocks noGrp="1"/>
          </p:cNvSpPr>
          <p:nvPr>
            <p:ph type="sldNum" sz="quarter" idx="12"/>
          </p:nvPr>
        </p:nvSpPr>
        <p:spPr/>
        <p:txBody>
          <a:bodyPr/>
          <a:lstStyle/>
          <a:p>
            <a:fld id="{7BD7BDA7-33B2-4408-9522-A6F0C1667D68}" type="slidenum">
              <a:rPr lang="en-US" smtClean="0"/>
              <a:t>‹#›</a:t>
            </a:fld>
            <a:endParaRPr lang="en-US"/>
          </a:p>
        </p:txBody>
      </p:sp>
    </p:spTree>
    <p:extLst>
      <p:ext uri="{BB962C8B-B14F-4D97-AF65-F5344CB8AC3E}">
        <p14:creationId xmlns:p14="http://schemas.microsoft.com/office/powerpoint/2010/main" val="21063599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E55E56-6FEE-40BC-A1EF-7AA6E776E733}"/>
              </a:ext>
            </a:extLst>
          </p:cNvPr>
          <p:cNvSpPr>
            <a:spLocks noGrp="1"/>
          </p:cNvSpPr>
          <p:nvPr>
            <p:ph type="dt" sz="half" idx="10"/>
          </p:nvPr>
        </p:nvSpPr>
        <p:spPr/>
        <p:txBody>
          <a:bodyPr/>
          <a:lstStyle>
            <a:lvl1pPr>
              <a:defRPr/>
            </a:lvl1pPr>
          </a:lstStyle>
          <a:p>
            <a:pPr>
              <a:defRPr/>
            </a:pPr>
            <a:fld id="{4398ED87-AC14-49C7-BCFD-E77776F52C2A}" type="datetimeFigureOut">
              <a:rPr lang="en-US"/>
              <a:pPr>
                <a:defRPr/>
              </a:pPr>
              <a:t>2/10/2022</a:t>
            </a:fld>
            <a:endParaRPr lang="en-US"/>
          </a:p>
        </p:txBody>
      </p:sp>
      <p:sp>
        <p:nvSpPr>
          <p:cNvPr id="6" name="Footer Placeholder 5">
            <a:extLst>
              <a:ext uri="{FF2B5EF4-FFF2-40B4-BE49-F238E27FC236}">
                <a16:creationId xmlns:a16="http://schemas.microsoft.com/office/drawing/2014/main" id="{4591867A-2DD0-4D5D-9752-AAC4855D6E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A47BFF26-6FAF-4BF7-ABAD-01FCE3DCC5A4}"/>
              </a:ext>
            </a:extLst>
          </p:cNvPr>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C07AAD30-A3DC-48C0-B8AB-A45653285C6B}" type="slidenum">
              <a:rPr lang="en-US"/>
              <a:pPr>
                <a:defRPr/>
              </a:pPr>
              <a:t>‹#›</a:t>
            </a:fld>
            <a:endParaRPr lang="en-US"/>
          </a:p>
        </p:txBody>
      </p:sp>
    </p:spTree>
    <p:extLst>
      <p:ext uri="{BB962C8B-B14F-4D97-AF65-F5344CB8AC3E}">
        <p14:creationId xmlns:p14="http://schemas.microsoft.com/office/powerpoint/2010/main" val="10780623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0A14CAB-EF5E-41E6-8F55-AE63CDF4ECBA}"/>
              </a:ext>
            </a:extLst>
          </p:cNvPr>
          <p:cNvSpPr>
            <a:spLocks noGrp="1"/>
          </p:cNvSpPr>
          <p:nvPr>
            <p:ph type="dt" sz="half" idx="10"/>
          </p:nvPr>
        </p:nvSpPr>
        <p:spPr/>
        <p:txBody>
          <a:bodyPr/>
          <a:lstStyle>
            <a:lvl1pPr>
              <a:defRPr/>
            </a:lvl1pPr>
          </a:lstStyle>
          <a:p>
            <a:pPr>
              <a:defRPr/>
            </a:pPr>
            <a:fld id="{E3910A4C-7B63-4525-AAE5-C2A469B0D874}" type="datetimeFigureOut">
              <a:rPr lang="en-US"/>
              <a:pPr>
                <a:defRPr/>
              </a:pPr>
              <a:t>2/10/2022</a:t>
            </a:fld>
            <a:endParaRPr lang="en-US"/>
          </a:p>
        </p:txBody>
      </p:sp>
      <p:sp>
        <p:nvSpPr>
          <p:cNvPr id="5" name="Footer Placeholder 4">
            <a:extLst>
              <a:ext uri="{FF2B5EF4-FFF2-40B4-BE49-F238E27FC236}">
                <a16:creationId xmlns:a16="http://schemas.microsoft.com/office/drawing/2014/main" id="{E6508D6C-40E0-4D3C-A3DB-E9F6992813D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5FABA02-7B90-4537-B241-C98236A9D4DE}"/>
              </a:ext>
            </a:extLst>
          </p:cNvPr>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117EA369-FFB5-49E7-BB87-7A1F9F9F5315}" type="slidenum">
              <a:rPr lang="en-US"/>
              <a:pPr>
                <a:defRPr/>
              </a:pPr>
              <a:t>‹#›</a:t>
            </a:fld>
            <a:endParaRPr lang="en-US"/>
          </a:p>
        </p:txBody>
      </p:sp>
    </p:spTree>
    <p:extLst>
      <p:ext uri="{BB962C8B-B14F-4D97-AF65-F5344CB8AC3E}">
        <p14:creationId xmlns:p14="http://schemas.microsoft.com/office/powerpoint/2010/main" val="13526340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F85954B-2F89-4403-AA25-B362EE4B2540}"/>
              </a:ext>
            </a:extLst>
          </p:cNvPr>
          <p:cNvSpPr>
            <a:spLocks noGrp="1"/>
          </p:cNvSpPr>
          <p:nvPr>
            <p:ph type="dt" sz="half" idx="10"/>
          </p:nvPr>
        </p:nvSpPr>
        <p:spPr/>
        <p:txBody>
          <a:bodyPr/>
          <a:lstStyle>
            <a:lvl1pPr>
              <a:defRPr/>
            </a:lvl1pPr>
          </a:lstStyle>
          <a:p>
            <a:pPr>
              <a:defRPr/>
            </a:pPr>
            <a:fld id="{66633358-BC47-40FB-96FA-7EA39D4C2A34}" type="datetimeFigureOut">
              <a:rPr lang="en-US"/>
              <a:pPr>
                <a:defRPr/>
              </a:pPr>
              <a:t>2/10/2022</a:t>
            </a:fld>
            <a:endParaRPr lang="en-US"/>
          </a:p>
        </p:txBody>
      </p:sp>
      <p:sp>
        <p:nvSpPr>
          <p:cNvPr id="5" name="Footer Placeholder 4">
            <a:extLst>
              <a:ext uri="{FF2B5EF4-FFF2-40B4-BE49-F238E27FC236}">
                <a16:creationId xmlns:a16="http://schemas.microsoft.com/office/drawing/2014/main" id="{7F198668-FC69-4494-93F0-1BDB1DFD895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A93346B-2FF5-4E17-BB7F-9C2C56802BF1}"/>
              </a:ext>
            </a:extLst>
          </p:cNvPr>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AA311BF3-24B2-440A-9D22-2A451DDAE986}" type="slidenum">
              <a:rPr lang="en-US"/>
              <a:pPr>
                <a:defRPr/>
              </a:pPr>
              <a:t>‹#›</a:t>
            </a:fld>
            <a:endParaRPr lang="en-US"/>
          </a:p>
        </p:txBody>
      </p:sp>
    </p:spTree>
    <p:extLst>
      <p:ext uri="{BB962C8B-B14F-4D97-AF65-F5344CB8AC3E}">
        <p14:creationId xmlns:p14="http://schemas.microsoft.com/office/powerpoint/2010/main" val="32053099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122363"/>
            <a:ext cx="7772400" cy="2387600"/>
          </a:xfrm>
        </p:spPr>
        <p:txBody>
          <a:bodyPr anchor="b"/>
          <a:lstStyle>
            <a:lvl1pPr algn="ctr">
              <a:defRPr sz="6000">
                <a:latin typeface="Lucida Sans" panose="020B0602030504020204" pitchFamily="34" charset="0"/>
              </a:defRPr>
            </a:lvl1pPr>
          </a:lstStyle>
          <a:p>
            <a:r>
              <a:rPr lang="en-US" dirty="0"/>
              <a:t>Webinar Title</a:t>
            </a:r>
          </a:p>
        </p:txBody>
      </p:sp>
      <p:sp>
        <p:nvSpPr>
          <p:cNvPr id="3" name="Subtitle 2"/>
          <p:cNvSpPr>
            <a:spLocks noGrp="1"/>
          </p:cNvSpPr>
          <p:nvPr>
            <p:ph type="subTitle" idx="1" hasCustomPrompt="1"/>
          </p:nvPr>
        </p:nvSpPr>
        <p:spPr>
          <a:xfrm>
            <a:off x="1143000" y="3602038"/>
            <a:ext cx="6858000" cy="1655762"/>
          </a:xfrm>
        </p:spPr>
        <p:txBody>
          <a:bodyPr/>
          <a:lstStyle>
            <a:lvl1pPr marL="0" indent="0" algn="ctr">
              <a:buNone/>
              <a:defRPr sz="2400">
                <a:latin typeface="Lucida Sans" panose="020B0602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credentials</a:t>
            </a:r>
          </a:p>
          <a:p>
            <a:r>
              <a:rPr lang="en-US" dirty="0"/>
              <a:t>Date</a:t>
            </a:r>
          </a:p>
        </p:txBody>
      </p:sp>
      <p:sp>
        <p:nvSpPr>
          <p:cNvPr id="4" name="Date Placeholder 3"/>
          <p:cNvSpPr>
            <a:spLocks noGrp="1"/>
          </p:cNvSpPr>
          <p:nvPr>
            <p:ph type="dt" sz="half" idx="10"/>
          </p:nvPr>
        </p:nvSpPr>
        <p:spPr/>
        <p:txBody>
          <a:bodyPr/>
          <a:lstStyle/>
          <a:p>
            <a:fld id="{D3317016-092E-4032-AEA2-1120314496A5}" type="datetimeFigureOut">
              <a:rPr lang="en-US" smtClean="0"/>
              <a:t>2/10/2022</a:t>
            </a:fld>
            <a:endParaRPr lang="en-US"/>
          </a:p>
        </p:txBody>
      </p:sp>
      <p:sp>
        <p:nvSpPr>
          <p:cNvPr id="6" name="Slide Number Placeholder 5"/>
          <p:cNvSpPr>
            <a:spLocks noGrp="1"/>
          </p:cNvSpPr>
          <p:nvPr>
            <p:ph type="sldNum" sz="quarter" idx="12"/>
          </p:nvPr>
        </p:nvSpPr>
        <p:spPr>
          <a:xfrm>
            <a:off x="3805693" y="6356350"/>
            <a:ext cx="2057400" cy="365125"/>
          </a:xfrm>
          <a:prstGeom prst="rect">
            <a:avLst/>
          </a:prstGeom>
        </p:spPr>
        <p:txBody>
          <a:bodyPr/>
          <a:lstStyle>
            <a:lvl1pPr>
              <a:defRPr/>
            </a:lvl1pPr>
          </a:lstStyle>
          <a:p>
            <a:fld id="{B689E7A2-B4D2-4536-BF96-6E050E35DD49}" type="slidenum">
              <a:rPr lang="en-US" smtClean="0"/>
              <a:t>‹#›</a:t>
            </a:fld>
            <a:endParaRPr lang="en-US"/>
          </a:p>
        </p:txBody>
      </p:sp>
      <p:sp>
        <p:nvSpPr>
          <p:cNvPr id="9" name="Rectangle 8">
            <a:extLst>
              <a:ext uri="{FF2B5EF4-FFF2-40B4-BE49-F238E27FC236}">
                <a16:creationId xmlns:a16="http://schemas.microsoft.com/office/drawing/2014/main" id="{F9665938-805F-40E4-BE15-7033381EEE4A}"/>
              </a:ext>
            </a:extLst>
          </p:cNvPr>
          <p:cNvSpPr/>
          <p:nvPr/>
        </p:nvSpPr>
        <p:spPr>
          <a:xfrm>
            <a:off x="0" y="0"/>
            <a:ext cx="9144000" cy="612250"/>
          </a:xfrm>
          <a:prstGeom prst="rect">
            <a:avLst/>
          </a:prstGeom>
          <a:solidFill>
            <a:srgbClr val="144A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63390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Lucida Sans" panose="020B0602030504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Lucida Sans" panose="020B0602030504020204" pitchFamily="34" charset="0"/>
              </a:defRPr>
            </a:lvl1pPr>
            <a:lvl2pPr>
              <a:defRPr>
                <a:latin typeface="Lucida Sans" panose="020B0602030504020204" pitchFamily="34" charset="0"/>
              </a:defRPr>
            </a:lvl2pPr>
            <a:lvl3pPr>
              <a:defRPr>
                <a:latin typeface="Lucida Sans" panose="020B0602030504020204" pitchFamily="34" charset="0"/>
              </a:defRPr>
            </a:lvl3pPr>
            <a:lvl4pPr>
              <a:defRPr>
                <a:latin typeface="Lucida Sans" panose="020B0602030504020204" pitchFamily="34" charset="0"/>
              </a:defRPr>
            </a:lvl4pPr>
            <a:lvl5pPr>
              <a:defRPr>
                <a:latin typeface="Lucida Sans"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317016-092E-4032-AEA2-1120314496A5}" type="datetimeFigureOut">
              <a:rPr lang="en-US" smtClean="0"/>
              <a:t>2/10/2022</a:t>
            </a:fld>
            <a:endParaRPr lang="en-US"/>
          </a:p>
        </p:txBody>
      </p:sp>
    </p:spTree>
    <p:extLst>
      <p:ext uri="{BB962C8B-B14F-4D97-AF65-F5344CB8AC3E}">
        <p14:creationId xmlns:p14="http://schemas.microsoft.com/office/powerpoint/2010/main" val="20846423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Lucida Sans" panose="020B0602030504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latin typeface="Lucida Sans" panose="020B0602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317016-092E-4032-AEA2-1120314496A5}" type="datetimeFigureOut">
              <a:rPr lang="en-US" smtClean="0"/>
              <a:t>2/10/2022</a:t>
            </a:fld>
            <a:endParaRPr lang="en-US"/>
          </a:p>
        </p:txBody>
      </p:sp>
      <p:sp>
        <p:nvSpPr>
          <p:cNvPr id="6" name="Slide Number Placeholder 5"/>
          <p:cNvSpPr>
            <a:spLocks noGrp="1"/>
          </p:cNvSpPr>
          <p:nvPr>
            <p:ph type="sldNum" sz="quarter" idx="12"/>
          </p:nvPr>
        </p:nvSpPr>
        <p:spPr>
          <a:xfrm>
            <a:off x="3538538" y="6351659"/>
            <a:ext cx="2057400" cy="365125"/>
          </a:xfrm>
          <a:prstGeom prst="rect">
            <a:avLst/>
          </a:prstGeom>
        </p:spPr>
        <p:txBody>
          <a:bodyPr/>
          <a:lstStyle/>
          <a:p>
            <a:fld id="{B689E7A2-B4D2-4536-BF96-6E050E35DD49}" type="slidenum">
              <a:rPr lang="en-US" smtClean="0"/>
              <a:t>‹#›</a:t>
            </a:fld>
            <a:endParaRPr lang="en-US"/>
          </a:p>
        </p:txBody>
      </p:sp>
      <p:sp>
        <p:nvSpPr>
          <p:cNvPr id="9" name="Rectangle 8">
            <a:extLst>
              <a:ext uri="{FF2B5EF4-FFF2-40B4-BE49-F238E27FC236}">
                <a16:creationId xmlns:a16="http://schemas.microsoft.com/office/drawing/2014/main" id="{F06EDDE7-E832-4B1C-8CB0-C9319FDB6AA3}"/>
              </a:ext>
            </a:extLst>
          </p:cNvPr>
          <p:cNvSpPr/>
          <p:nvPr/>
        </p:nvSpPr>
        <p:spPr>
          <a:xfrm>
            <a:off x="0" y="0"/>
            <a:ext cx="9144000" cy="612250"/>
          </a:xfrm>
          <a:prstGeom prst="rect">
            <a:avLst/>
          </a:prstGeom>
          <a:solidFill>
            <a:srgbClr val="144A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02019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01387" y="729091"/>
            <a:ext cx="7886700" cy="1325563"/>
          </a:xfrm>
        </p:spPr>
        <p:txBody>
          <a:bodyPr/>
          <a:lstStyle>
            <a:lvl1pPr>
              <a:defRPr b="1">
                <a:latin typeface="Lucida Sans" panose="020B0602030504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10490" y="2234045"/>
            <a:ext cx="3704359" cy="3942918"/>
          </a:xfrm>
        </p:spPr>
        <p:txBody>
          <a:bodyPr/>
          <a:lstStyle>
            <a:lvl1pPr>
              <a:defRPr>
                <a:latin typeface="Lucida Sans" panose="020B0602030504020204" pitchFamily="34" charset="0"/>
              </a:defRPr>
            </a:lvl1pPr>
            <a:lvl2pPr>
              <a:defRPr>
                <a:latin typeface="Lucida Sans" panose="020B0602030504020204" pitchFamily="34" charset="0"/>
              </a:defRPr>
            </a:lvl2pPr>
            <a:lvl3pPr>
              <a:defRPr>
                <a:latin typeface="Lucida Sans" panose="020B0602030504020204" pitchFamily="34" charset="0"/>
              </a:defRPr>
            </a:lvl3pPr>
            <a:lvl4pPr>
              <a:defRPr>
                <a:latin typeface="Lucida Sans" panose="020B0602030504020204" pitchFamily="34" charset="0"/>
              </a:defRPr>
            </a:lvl4pPr>
            <a:lvl5pPr>
              <a:defRPr>
                <a:latin typeface="Lucida Sans"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10990" y="2234043"/>
            <a:ext cx="3704360" cy="3942919"/>
          </a:xfrm>
        </p:spPr>
        <p:txBody>
          <a:bodyPr/>
          <a:lstStyle>
            <a:lvl1pPr>
              <a:defRPr>
                <a:latin typeface="Lucida Sans" panose="020B0602030504020204" pitchFamily="34" charset="0"/>
              </a:defRPr>
            </a:lvl1pPr>
            <a:lvl2pPr>
              <a:defRPr>
                <a:latin typeface="Lucida Sans" panose="020B0602030504020204" pitchFamily="34" charset="0"/>
              </a:defRPr>
            </a:lvl2pPr>
            <a:lvl3pPr>
              <a:defRPr>
                <a:latin typeface="Lucida Sans" panose="020B0602030504020204" pitchFamily="34" charset="0"/>
              </a:defRPr>
            </a:lvl3pPr>
            <a:lvl4pPr>
              <a:defRPr>
                <a:latin typeface="Lucida Sans" panose="020B0602030504020204" pitchFamily="34" charset="0"/>
              </a:defRPr>
            </a:lvl4pPr>
            <a:lvl5pPr>
              <a:defRPr>
                <a:latin typeface="Lucida Sans"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3317016-092E-4032-AEA2-1120314496A5}" type="datetimeFigureOut">
              <a:rPr lang="en-US" smtClean="0"/>
              <a:t>2/10/2022</a:t>
            </a:fld>
            <a:endParaRPr lang="en-US"/>
          </a:p>
        </p:txBody>
      </p:sp>
    </p:spTree>
    <p:extLst>
      <p:ext uri="{BB962C8B-B14F-4D97-AF65-F5344CB8AC3E}">
        <p14:creationId xmlns:p14="http://schemas.microsoft.com/office/powerpoint/2010/main" val="7177420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defRPr>
                <a:latin typeface="Lucida Sans" panose="020B0602030504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Lucida Sans" panose="020B0602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a:latin typeface="Lucida Sans" panose="020B0602030504020204" pitchFamily="34" charset="0"/>
              </a:defRPr>
            </a:lvl1pPr>
            <a:lvl2pPr>
              <a:defRPr>
                <a:latin typeface="Lucida Sans" panose="020B0602030504020204" pitchFamily="34" charset="0"/>
              </a:defRPr>
            </a:lvl2pPr>
            <a:lvl3pPr>
              <a:defRPr>
                <a:latin typeface="Lucida Sans" panose="020B0602030504020204" pitchFamily="34" charset="0"/>
              </a:defRPr>
            </a:lvl3pPr>
            <a:lvl4pPr>
              <a:defRPr>
                <a:latin typeface="Lucida Sans" panose="020B0602030504020204" pitchFamily="34" charset="0"/>
              </a:defRPr>
            </a:lvl4pPr>
            <a:lvl5pPr>
              <a:defRPr>
                <a:latin typeface="Lucida Sans"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Lucida Sans" panose="020B0602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a:defRPr>
                <a:latin typeface="Lucida Sans" panose="020B0602030504020204" pitchFamily="34" charset="0"/>
              </a:defRPr>
            </a:lvl1pPr>
            <a:lvl2pPr>
              <a:defRPr>
                <a:latin typeface="Lucida Sans" panose="020B0602030504020204" pitchFamily="34" charset="0"/>
              </a:defRPr>
            </a:lvl2pPr>
            <a:lvl3pPr>
              <a:defRPr>
                <a:latin typeface="Lucida Sans" panose="020B0602030504020204" pitchFamily="34" charset="0"/>
              </a:defRPr>
            </a:lvl3pPr>
            <a:lvl4pPr>
              <a:defRPr>
                <a:latin typeface="Lucida Sans" panose="020B0602030504020204" pitchFamily="34" charset="0"/>
              </a:defRPr>
            </a:lvl4pPr>
            <a:lvl5pPr>
              <a:defRPr>
                <a:latin typeface="Lucida Sans"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3317016-092E-4032-AEA2-1120314496A5}" type="datetimeFigureOut">
              <a:rPr lang="en-US" smtClean="0"/>
              <a:t>2/10/2022</a:t>
            </a:fld>
            <a:endParaRPr lang="en-US"/>
          </a:p>
        </p:txBody>
      </p:sp>
      <p:sp>
        <p:nvSpPr>
          <p:cNvPr id="10" name="Rectangle 9">
            <a:extLst>
              <a:ext uri="{FF2B5EF4-FFF2-40B4-BE49-F238E27FC236}">
                <a16:creationId xmlns:a16="http://schemas.microsoft.com/office/drawing/2014/main" id="{FE3DEF4C-7343-4D56-8EE8-64233B033A73}"/>
              </a:ext>
            </a:extLst>
          </p:cNvPr>
          <p:cNvSpPr/>
          <p:nvPr/>
        </p:nvSpPr>
        <p:spPr>
          <a:xfrm>
            <a:off x="0" y="0"/>
            <a:ext cx="9144000" cy="365125"/>
          </a:xfrm>
          <a:prstGeom prst="rect">
            <a:avLst/>
          </a:prstGeom>
          <a:solidFill>
            <a:srgbClr val="144A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51068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3317016-092E-4032-AEA2-1120314496A5}" type="datetimeFigureOut">
              <a:rPr lang="en-US" smtClean="0"/>
              <a:t>2/10/2022</a:t>
            </a:fld>
            <a:endParaRPr lang="en-US"/>
          </a:p>
        </p:txBody>
      </p:sp>
    </p:spTree>
    <p:extLst>
      <p:ext uri="{BB962C8B-B14F-4D97-AF65-F5344CB8AC3E}">
        <p14:creationId xmlns:p14="http://schemas.microsoft.com/office/powerpoint/2010/main" val="2099683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317016-092E-4032-AEA2-1120314496A5}" type="datetimeFigureOut">
              <a:rPr lang="en-US" smtClean="0"/>
              <a:t>2/10/2022</a:t>
            </a:fld>
            <a:endParaRPr lang="en-US"/>
          </a:p>
        </p:txBody>
      </p:sp>
    </p:spTree>
    <p:extLst>
      <p:ext uri="{BB962C8B-B14F-4D97-AF65-F5344CB8AC3E}">
        <p14:creationId xmlns:p14="http://schemas.microsoft.com/office/powerpoint/2010/main" val="104567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957DB-3877-49D1-B619-D481EB50C3C2}"/>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DA09A24-0C3F-4753-B8A9-2A7AA1D4D16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60B37F-EA41-4F22-8E8B-B5B54C660C75}"/>
              </a:ext>
            </a:extLst>
          </p:cNvPr>
          <p:cNvSpPr>
            <a:spLocks noGrp="1"/>
          </p:cNvSpPr>
          <p:nvPr>
            <p:ph type="dt" sz="half" idx="10"/>
          </p:nvPr>
        </p:nvSpPr>
        <p:spPr/>
        <p:txBody>
          <a:bodyPr/>
          <a:lstStyle/>
          <a:p>
            <a:pPr>
              <a:defRPr/>
            </a:pPr>
            <a:fld id="{6D46F0BC-0B13-4EAA-9E8B-77B82C6A3BCF}" type="datetimeFigureOut">
              <a:rPr lang="en-US" smtClean="0"/>
              <a:pPr>
                <a:defRPr/>
              </a:pPr>
              <a:t>2/10/2022</a:t>
            </a:fld>
            <a:endParaRPr lang="en-US"/>
          </a:p>
        </p:txBody>
      </p:sp>
      <p:sp>
        <p:nvSpPr>
          <p:cNvPr id="5" name="Footer Placeholder 4">
            <a:extLst>
              <a:ext uri="{FF2B5EF4-FFF2-40B4-BE49-F238E27FC236}">
                <a16:creationId xmlns:a16="http://schemas.microsoft.com/office/drawing/2014/main" id="{E95FE2F3-F179-4900-9005-DE2B4FF3C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223849-EC56-4236-A253-6B04143A89CF}"/>
              </a:ext>
            </a:extLst>
          </p:cNvPr>
          <p:cNvSpPr>
            <a:spLocks noGrp="1"/>
          </p:cNvSpPr>
          <p:nvPr>
            <p:ph type="sldNum" sz="quarter" idx="12"/>
          </p:nvPr>
        </p:nvSpPr>
        <p:spPr/>
        <p:txBody>
          <a:bodyPr/>
          <a:lstStyle/>
          <a:p>
            <a:pPr>
              <a:defRPr/>
            </a:pPr>
            <a:fld id="{9F368400-7027-4906-A6C6-ADE9772586CE}" type="slidenum">
              <a:rPr lang="en-US" smtClean="0"/>
              <a:pPr>
                <a:defRPr/>
              </a:pPr>
              <a:t>‹#›</a:t>
            </a:fld>
            <a:endParaRPr lang="en-US"/>
          </a:p>
        </p:txBody>
      </p:sp>
    </p:spTree>
    <p:extLst>
      <p:ext uri="{BB962C8B-B14F-4D97-AF65-F5344CB8AC3E}">
        <p14:creationId xmlns:p14="http://schemas.microsoft.com/office/powerpoint/2010/main" val="13016225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317016-092E-4032-AEA2-1120314496A5}" type="datetimeFigureOut">
              <a:rPr lang="en-US" smtClean="0"/>
              <a:t>2/10/2022</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795327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317016-092E-4032-AEA2-1120314496A5}" type="datetimeFigureOut">
              <a:rPr lang="en-US" smtClean="0"/>
              <a:t>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B689E7A2-B4D2-4536-BF96-6E050E35DD49}" type="slidenum">
              <a:rPr lang="en-US" smtClean="0"/>
              <a:t>‹#›</a:t>
            </a:fld>
            <a:endParaRPr lang="en-US"/>
          </a:p>
        </p:txBody>
      </p:sp>
    </p:spTree>
    <p:extLst>
      <p:ext uri="{BB962C8B-B14F-4D97-AF65-F5344CB8AC3E}">
        <p14:creationId xmlns:p14="http://schemas.microsoft.com/office/powerpoint/2010/main" val="12170129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317016-092E-4032-AEA2-1120314496A5}" type="datetimeFigureOut">
              <a:rPr lang="en-US" smtClean="0"/>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B689E7A2-B4D2-4536-BF96-6E050E35DD49}" type="slidenum">
              <a:rPr lang="en-US" smtClean="0"/>
              <a:t>‹#›</a:t>
            </a:fld>
            <a:endParaRPr lang="en-US"/>
          </a:p>
        </p:txBody>
      </p:sp>
    </p:spTree>
    <p:extLst>
      <p:ext uri="{BB962C8B-B14F-4D97-AF65-F5344CB8AC3E}">
        <p14:creationId xmlns:p14="http://schemas.microsoft.com/office/powerpoint/2010/main" val="23771251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317016-092E-4032-AEA2-1120314496A5}" type="datetimeFigureOut">
              <a:rPr lang="en-US" smtClean="0"/>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B689E7A2-B4D2-4536-BF96-6E050E35DD49}" type="slidenum">
              <a:rPr lang="en-US" smtClean="0"/>
              <a:t>‹#›</a:t>
            </a:fld>
            <a:endParaRPr lang="en-US"/>
          </a:p>
        </p:txBody>
      </p:sp>
    </p:spTree>
    <p:extLst>
      <p:ext uri="{BB962C8B-B14F-4D97-AF65-F5344CB8AC3E}">
        <p14:creationId xmlns:p14="http://schemas.microsoft.com/office/powerpoint/2010/main" val="10149423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762000" y="1447801"/>
            <a:ext cx="7848600" cy="533400"/>
          </a:xfrm>
          <a:prstGeom prst="rect">
            <a:avLst/>
          </a:prstGeom>
        </p:spPr>
        <p:txBody>
          <a:bodyPr lIns="91364" tIns="45683" rIns="91364" bIns="45683"/>
          <a:lstStyle>
            <a:lvl1pPr algn="l">
              <a:defRPr sz="2600" b="1" i="0">
                <a:solidFill>
                  <a:srgbClr val="B90000"/>
                </a:solidFill>
                <a:latin typeface="Arial"/>
                <a:cs typeface="Arial"/>
              </a:defRPr>
            </a:lvl1pPr>
          </a:lstStyle>
          <a:p>
            <a:r>
              <a:rPr lang="en-US"/>
              <a:t>Click to edit Master title style</a:t>
            </a:r>
            <a:endParaRPr lang="en-US" dirty="0"/>
          </a:p>
        </p:txBody>
      </p:sp>
      <p:sp>
        <p:nvSpPr>
          <p:cNvPr id="4" name="Content Placeholder 2"/>
          <p:cNvSpPr>
            <a:spLocks noGrp="1"/>
          </p:cNvSpPr>
          <p:nvPr>
            <p:ph idx="1"/>
          </p:nvPr>
        </p:nvSpPr>
        <p:spPr>
          <a:xfrm>
            <a:off x="762000" y="2133601"/>
            <a:ext cx="7848600" cy="3962400"/>
          </a:xfrm>
          <a:prstGeom prst="rect">
            <a:avLst/>
          </a:prstGeom>
        </p:spPr>
        <p:txBody>
          <a:bodyPr lIns="91364" tIns="45683" rIns="91364" bIns="45683"/>
          <a:lstStyle>
            <a:lvl1pPr>
              <a:buSzPct val="80000"/>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ubtitle 2"/>
          <p:cNvSpPr>
            <a:spLocks noGrp="1"/>
          </p:cNvSpPr>
          <p:nvPr>
            <p:ph type="subTitle" idx="11"/>
          </p:nvPr>
        </p:nvSpPr>
        <p:spPr>
          <a:xfrm>
            <a:off x="762000" y="1219200"/>
            <a:ext cx="7848600" cy="228600"/>
          </a:xfrm>
          <a:prstGeom prst="rect">
            <a:avLst/>
          </a:prstGeom>
        </p:spPr>
        <p:txBody>
          <a:bodyPr lIns="91364" tIns="45683" rIns="91364" bIns="45683"/>
          <a:lstStyle>
            <a:lvl1pPr marL="0" indent="0" algn="l">
              <a:buNone/>
              <a:defRPr sz="1400" cap="all" spc="80">
                <a:solidFill>
                  <a:srgbClr val="B90000"/>
                </a:solidFill>
                <a:latin typeface="Century Gothic"/>
                <a:cs typeface="Century Gothic"/>
              </a:defRPr>
            </a:lvl1pPr>
            <a:lvl2pPr marL="456822" indent="0" algn="ctr">
              <a:buNone/>
              <a:defRPr>
                <a:solidFill>
                  <a:schemeClr val="tx1">
                    <a:tint val="75000"/>
                  </a:schemeClr>
                </a:solidFill>
              </a:defRPr>
            </a:lvl2pPr>
            <a:lvl3pPr marL="913649" indent="0" algn="ctr">
              <a:buNone/>
              <a:defRPr>
                <a:solidFill>
                  <a:schemeClr val="tx1">
                    <a:tint val="75000"/>
                  </a:schemeClr>
                </a:solidFill>
              </a:defRPr>
            </a:lvl3pPr>
            <a:lvl4pPr marL="1370480" indent="0" algn="ctr">
              <a:buNone/>
              <a:defRPr>
                <a:solidFill>
                  <a:schemeClr val="tx1">
                    <a:tint val="75000"/>
                  </a:schemeClr>
                </a:solidFill>
              </a:defRPr>
            </a:lvl4pPr>
            <a:lvl5pPr marL="1827304" indent="0" algn="ctr">
              <a:buNone/>
              <a:defRPr>
                <a:solidFill>
                  <a:schemeClr val="tx1">
                    <a:tint val="75000"/>
                  </a:schemeClr>
                </a:solidFill>
              </a:defRPr>
            </a:lvl5pPr>
            <a:lvl6pPr marL="2284128" indent="0" algn="ctr">
              <a:buNone/>
              <a:defRPr>
                <a:solidFill>
                  <a:schemeClr val="tx1">
                    <a:tint val="75000"/>
                  </a:schemeClr>
                </a:solidFill>
              </a:defRPr>
            </a:lvl6pPr>
            <a:lvl7pPr marL="2740958" indent="0" algn="ctr">
              <a:buNone/>
              <a:defRPr>
                <a:solidFill>
                  <a:schemeClr val="tx1">
                    <a:tint val="75000"/>
                  </a:schemeClr>
                </a:solidFill>
              </a:defRPr>
            </a:lvl7pPr>
            <a:lvl8pPr marL="3197778" indent="0" algn="ctr">
              <a:buNone/>
              <a:defRPr>
                <a:solidFill>
                  <a:schemeClr val="tx1">
                    <a:tint val="75000"/>
                  </a:schemeClr>
                </a:solidFill>
              </a:defRPr>
            </a:lvl8pPr>
            <a:lvl9pPr marL="3654608" indent="0" algn="ctr">
              <a:buNone/>
              <a:defRPr>
                <a:solidFill>
                  <a:schemeClr val="tx1">
                    <a:tint val="75000"/>
                  </a:schemeClr>
                </a:solidFill>
              </a:defRPr>
            </a:lvl9pPr>
          </a:lstStyle>
          <a:p>
            <a:r>
              <a:rPr lang="en-US"/>
              <a:t>Click to edit Master subtitle style</a:t>
            </a:r>
            <a:endParaRPr lang="en-US" dirty="0"/>
          </a:p>
        </p:txBody>
      </p:sp>
      <p:sp>
        <p:nvSpPr>
          <p:cNvPr id="5" name="Slide Number Placeholder 5"/>
          <p:cNvSpPr>
            <a:spLocks noGrp="1"/>
          </p:cNvSpPr>
          <p:nvPr>
            <p:ph type="sldNum" sz="quarter" idx="12"/>
          </p:nvPr>
        </p:nvSpPr>
        <p:spPr>
          <a:xfrm>
            <a:off x="8191873" y="6184925"/>
            <a:ext cx="456530" cy="380628"/>
          </a:xfrm>
          <a:prstGeom prst="rect">
            <a:avLst/>
          </a:prstGeom>
        </p:spPr>
        <p:txBody>
          <a:bodyPr lIns="91364" tIns="45683" rIns="91364" bIns="45683"/>
          <a:lstStyle>
            <a:lvl1pPr algn="l" defTabSz="642420" hangingPunct="1">
              <a:defRPr sz="1800">
                <a:solidFill>
                  <a:prstClr val="white">
                    <a:lumMod val="65000"/>
                  </a:prstClr>
                </a:solidFill>
                <a:latin typeface="Arial" pitchFamily="34" charset="0"/>
              </a:defRPr>
            </a:lvl1pPr>
          </a:lstStyle>
          <a:p>
            <a:pPr>
              <a:defRPr/>
            </a:pPr>
            <a:fld id="{2696D6F9-6655-4EF1-A935-663D994AB0E2}" type="slidenum">
              <a:rPr lang="en-US"/>
              <a:pPr>
                <a:defRPr/>
              </a:pPr>
              <a:t>‹#›</a:t>
            </a:fld>
            <a:endParaRPr lang="en-US" dirty="0"/>
          </a:p>
        </p:txBody>
      </p:sp>
    </p:spTree>
    <p:extLst>
      <p:ext uri="{BB962C8B-B14F-4D97-AF65-F5344CB8AC3E}">
        <p14:creationId xmlns:p14="http://schemas.microsoft.com/office/powerpoint/2010/main" val="15967477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66176C-D64C-4694-89AB-519A8E2CD906}"/>
              </a:ext>
            </a:extLst>
          </p:cNvPr>
          <p:cNvSpPr/>
          <p:nvPr/>
        </p:nvSpPr>
        <p:spPr>
          <a:xfrm>
            <a:off x="0" y="0"/>
            <a:ext cx="9144000" cy="612775"/>
          </a:xfrm>
          <a:prstGeom prst="rect">
            <a:avLst/>
          </a:prstGeom>
          <a:solidFill>
            <a:srgbClr val="144A8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a:off x="685800" y="1122363"/>
            <a:ext cx="7772400" cy="2387600"/>
          </a:xfrm>
        </p:spPr>
        <p:txBody>
          <a:bodyPr anchor="b"/>
          <a:lstStyle>
            <a:lvl1pPr algn="ctr">
              <a:defRPr sz="6000">
                <a:latin typeface="Lucida Sans" panose="020B0602030504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atin typeface="Lucida Sans" panose="020B0602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B79119DE-8DBE-4397-A4D7-62702FAB62E1}"/>
              </a:ext>
            </a:extLst>
          </p:cNvPr>
          <p:cNvSpPr>
            <a:spLocks noGrp="1"/>
          </p:cNvSpPr>
          <p:nvPr>
            <p:ph type="dt" sz="half" idx="10"/>
          </p:nvPr>
        </p:nvSpPr>
        <p:spPr/>
        <p:txBody>
          <a:bodyPr/>
          <a:lstStyle>
            <a:lvl1pPr>
              <a:defRPr/>
            </a:lvl1pPr>
          </a:lstStyle>
          <a:p>
            <a:pPr>
              <a:defRPr/>
            </a:pPr>
            <a:fld id="{033F187F-08AE-4441-A42C-DD0A1EB1604C}" type="datetimeFigureOut">
              <a:rPr lang="en-US"/>
              <a:pPr>
                <a:defRPr/>
              </a:pPr>
              <a:t>2/10/2022</a:t>
            </a:fld>
            <a:endParaRPr lang="en-US"/>
          </a:p>
        </p:txBody>
      </p:sp>
      <p:sp>
        <p:nvSpPr>
          <p:cNvPr id="6" name="Slide Number Placeholder 5">
            <a:extLst>
              <a:ext uri="{FF2B5EF4-FFF2-40B4-BE49-F238E27FC236}">
                <a16:creationId xmlns:a16="http://schemas.microsoft.com/office/drawing/2014/main" id="{3A3D3E0D-98F2-4917-9AE1-BA59A93088BB}"/>
              </a:ext>
            </a:extLst>
          </p:cNvPr>
          <p:cNvSpPr>
            <a:spLocks noGrp="1"/>
          </p:cNvSpPr>
          <p:nvPr>
            <p:ph type="sldNum" sz="quarter" idx="11"/>
          </p:nvPr>
        </p:nvSpPr>
        <p:spPr>
          <a:xfrm>
            <a:off x="3805238" y="6356350"/>
            <a:ext cx="2057400" cy="365125"/>
          </a:xfrm>
          <a:prstGeom prst="rect">
            <a:avLst/>
          </a:prstGeom>
        </p:spPr>
        <p:txBody>
          <a:bodyPr/>
          <a:lstStyle>
            <a:lvl1pPr>
              <a:defRPr/>
            </a:lvl1pPr>
          </a:lstStyle>
          <a:p>
            <a:pPr>
              <a:defRPr/>
            </a:pPr>
            <a:fld id="{361F9A1D-6B84-4A81-AE0C-F926D3A3F0A9}" type="slidenum">
              <a:rPr lang="en-US"/>
              <a:pPr>
                <a:defRPr/>
              </a:pPr>
              <a:t>‹#›</a:t>
            </a:fld>
            <a:endParaRPr lang="en-US"/>
          </a:p>
        </p:txBody>
      </p:sp>
    </p:spTree>
    <p:extLst>
      <p:ext uri="{BB962C8B-B14F-4D97-AF65-F5344CB8AC3E}">
        <p14:creationId xmlns:p14="http://schemas.microsoft.com/office/powerpoint/2010/main" val="22330889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Lucida Sans" panose="020B0602030504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Lucida Sans" panose="020B0602030504020204" pitchFamily="34" charset="0"/>
              </a:defRPr>
            </a:lvl1pPr>
            <a:lvl2pPr>
              <a:defRPr>
                <a:latin typeface="Lucida Sans" panose="020B0602030504020204" pitchFamily="34" charset="0"/>
              </a:defRPr>
            </a:lvl2pPr>
            <a:lvl3pPr>
              <a:defRPr>
                <a:latin typeface="Lucida Sans" panose="020B0602030504020204" pitchFamily="34" charset="0"/>
              </a:defRPr>
            </a:lvl3pPr>
            <a:lvl4pPr>
              <a:defRPr>
                <a:latin typeface="Lucida Sans" panose="020B0602030504020204" pitchFamily="34" charset="0"/>
              </a:defRPr>
            </a:lvl4pPr>
            <a:lvl5pPr>
              <a:defRPr>
                <a:latin typeface="Lucida Sans"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0AC331B-FBF3-4736-B4A2-FD4B525FAB0D}"/>
              </a:ext>
            </a:extLst>
          </p:cNvPr>
          <p:cNvSpPr>
            <a:spLocks noGrp="1"/>
          </p:cNvSpPr>
          <p:nvPr>
            <p:ph type="dt" sz="half" idx="10"/>
          </p:nvPr>
        </p:nvSpPr>
        <p:spPr/>
        <p:txBody>
          <a:bodyPr/>
          <a:lstStyle>
            <a:lvl1pPr>
              <a:defRPr/>
            </a:lvl1pPr>
          </a:lstStyle>
          <a:p>
            <a:pPr>
              <a:defRPr/>
            </a:pPr>
            <a:fld id="{EDAAFDF1-F448-4A3D-8FCF-ECEE266D9F5B}" type="datetimeFigureOut">
              <a:rPr lang="en-US"/>
              <a:pPr>
                <a:defRPr/>
              </a:pPr>
              <a:t>2/10/2022</a:t>
            </a:fld>
            <a:endParaRPr lang="en-US"/>
          </a:p>
        </p:txBody>
      </p:sp>
    </p:spTree>
    <p:extLst>
      <p:ext uri="{BB962C8B-B14F-4D97-AF65-F5344CB8AC3E}">
        <p14:creationId xmlns:p14="http://schemas.microsoft.com/office/powerpoint/2010/main" val="24123314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53076F-AF77-458E-8B18-F42BDEE893CB}"/>
              </a:ext>
            </a:extLst>
          </p:cNvPr>
          <p:cNvSpPr/>
          <p:nvPr/>
        </p:nvSpPr>
        <p:spPr>
          <a:xfrm>
            <a:off x="0" y="0"/>
            <a:ext cx="9144000" cy="612775"/>
          </a:xfrm>
          <a:prstGeom prst="rect">
            <a:avLst/>
          </a:prstGeom>
          <a:solidFill>
            <a:srgbClr val="144A8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623888" y="1709739"/>
            <a:ext cx="7886700" cy="2852737"/>
          </a:xfrm>
        </p:spPr>
        <p:txBody>
          <a:bodyPr anchor="b"/>
          <a:lstStyle>
            <a:lvl1pPr>
              <a:defRPr sz="6000">
                <a:latin typeface="Lucida Sans" panose="020B0602030504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latin typeface="Lucida Sans" panose="020B0602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6756FBD1-12F7-4FB5-8DC3-7BCD0A587A9A}"/>
              </a:ext>
            </a:extLst>
          </p:cNvPr>
          <p:cNvSpPr>
            <a:spLocks noGrp="1"/>
          </p:cNvSpPr>
          <p:nvPr>
            <p:ph type="dt" sz="half" idx="10"/>
          </p:nvPr>
        </p:nvSpPr>
        <p:spPr/>
        <p:txBody>
          <a:bodyPr/>
          <a:lstStyle>
            <a:lvl1pPr>
              <a:defRPr/>
            </a:lvl1pPr>
          </a:lstStyle>
          <a:p>
            <a:pPr>
              <a:defRPr/>
            </a:pPr>
            <a:fld id="{6D46F0BC-0B13-4EAA-9E8B-77B82C6A3BCF}" type="datetimeFigureOut">
              <a:rPr lang="en-US"/>
              <a:pPr>
                <a:defRPr/>
              </a:pPr>
              <a:t>2/10/2022</a:t>
            </a:fld>
            <a:endParaRPr lang="en-US"/>
          </a:p>
        </p:txBody>
      </p:sp>
      <p:sp>
        <p:nvSpPr>
          <p:cNvPr id="6" name="Slide Number Placeholder 5">
            <a:extLst>
              <a:ext uri="{FF2B5EF4-FFF2-40B4-BE49-F238E27FC236}">
                <a16:creationId xmlns:a16="http://schemas.microsoft.com/office/drawing/2014/main" id="{29AEE9CC-BBF4-49A5-BA24-C1EAE614A627}"/>
              </a:ext>
            </a:extLst>
          </p:cNvPr>
          <p:cNvSpPr>
            <a:spLocks noGrp="1"/>
          </p:cNvSpPr>
          <p:nvPr>
            <p:ph type="sldNum" sz="quarter" idx="11"/>
          </p:nvPr>
        </p:nvSpPr>
        <p:spPr>
          <a:xfrm>
            <a:off x="3538538" y="6351588"/>
            <a:ext cx="2057400" cy="365125"/>
          </a:xfrm>
          <a:prstGeom prst="rect">
            <a:avLst/>
          </a:prstGeom>
        </p:spPr>
        <p:txBody>
          <a:bodyPr/>
          <a:lstStyle>
            <a:lvl1pPr>
              <a:defRPr/>
            </a:lvl1pPr>
          </a:lstStyle>
          <a:p>
            <a:pPr>
              <a:defRPr/>
            </a:pPr>
            <a:fld id="{9F368400-7027-4906-A6C6-ADE9772586CE}" type="slidenum">
              <a:rPr lang="en-US"/>
              <a:pPr>
                <a:defRPr/>
              </a:pPr>
              <a:t>‹#›</a:t>
            </a:fld>
            <a:endParaRPr lang="en-US"/>
          </a:p>
        </p:txBody>
      </p:sp>
    </p:spTree>
    <p:extLst>
      <p:ext uri="{BB962C8B-B14F-4D97-AF65-F5344CB8AC3E}">
        <p14:creationId xmlns:p14="http://schemas.microsoft.com/office/powerpoint/2010/main" val="24213520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01387" y="729091"/>
            <a:ext cx="7886700" cy="1325563"/>
          </a:xfrm>
        </p:spPr>
        <p:txBody>
          <a:bodyPr/>
          <a:lstStyle>
            <a:lvl1pPr>
              <a:defRPr b="1">
                <a:latin typeface="Lucida Sans" panose="020B0602030504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10490" y="2234045"/>
            <a:ext cx="3704359" cy="3942918"/>
          </a:xfrm>
        </p:spPr>
        <p:txBody>
          <a:bodyPr/>
          <a:lstStyle>
            <a:lvl1pPr>
              <a:defRPr>
                <a:latin typeface="Lucida Sans" panose="020B0602030504020204" pitchFamily="34" charset="0"/>
              </a:defRPr>
            </a:lvl1pPr>
            <a:lvl2pPr>
              <a:defRPr>
                <a:latin typeface="Lucida Sans" panose="020B0602030504020204" pitchFamily="34" charset="0"/>
              </a:defRPr>
            </a:lvl2pPr>
            <a:lvl3pPr>
              <a:defRPr>
                <a:latin typeface="Lucida Sans" panose="020B0602030504020204" pitchFamily="34" charset="0"/>
              </a:defRPr>
            </a:lvl3pPr>
            <a:lvl4pPr>
              <a:defRPr>
                <a:latin typeface="Lucida Sans" panose="020B0602030504020204" pitchFamily="34" charset="0"/>
              </a:defRPr>
            </a:lvl4pPr>
            <a:lvl5pPr>
              <a:defRPr>
                <a:latin typeface="Lucida Sans"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10990" y="2234043"/>
            <a:ext cx="3704360" cy="3942919"/>
          </a:xfrm>
        </p:spPr>
        <p:txBody>
          <a:bodyPr/>
          <a:lstStyle>
            <a:lvl1pPr>
              <a:defRPr>
                <a:latin typeface="Lucida Sans" panose="020B0602030504020204" pitchFamily="34" charset="0"/>
              </a:defRPr>
            </a:lvl1pPr>
            <a:lvl2pPr>
              <a:defRPr>
                <a:latin typeface="Lucida Sans" panose="020B0602030504020204" pitchFamily="34" charset="0"/>
              </a:defRPr>
            </a:lvl2pPr>
            <a:lvl3pPr>
              <a:defRPr>
                <a:latin typeface="Lucida Sans" panose="020B0602030504020204" pitchFamily="34" charset="0"/>
              </a:defRPr>
            </a:lvl3pPr>
            <a:lvl4pPr>
              <a:defRPr>
                <a:latin typeface="Lucida Sans" panose="020B0602030504020204" pitchFamily="34" charset="0"/>
              </a:defRPr>
            </a:lvl4pPr>
            <a:lvl5pPr>
              <a:defRPr>
                <a:latin typeface="Lucida Sans"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942097E9-86E8-48A3-BB37-C2BD4909E146}"/>
              </a:ext>
            </a:extLst>
          </p:cNvPr>
          <p:cNvSpPr>
            <a:spLocks noGrp="1"/>
          </p:cNvSpPr>
          <p:nvPr>
            <p:ph type="dt" sz="half" idx="10"/>
          </p:nvPr>
        </p:nvSpPr>
        <p:spPr/>
        <p:txBody>
          <a:bodyPr/>
          <a:lstStyle>
            <a:lvl1pPr>
              <a:defRPr/>
            </a:lvl1pPr>
          </a:lstStyle>
          <a:p>
            <a:pPr>
              <a:defRPr/>
            </a:pPr>
            <a:fld id="{434C9F7C-762E-4E8A-B174-104A5A8959FB}" type="datetimeFigureOut">
              <a:rPr lang="en-US"/>
              <a:pPr>
                <a:defRPr/>
              </a:pPr>
              <a:t>2/10/2022</a:t>
            </a:fld>
            <a:endParaRPr lang="en-US"/>
          </a:p>
        </p:txBody>
      </p:sp>
    </p:spTree>
    <p:extLst>
      <p:ext uri="{BB962C8B-B14F-4D97-AF65-F5344CB8AC3E}">
        <p14:creationId xmlns:p14="http://schemas.microsoft.com/office/powerpoint/2010/main" val="20047572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175F73-2078-49F4-8B01-74C865CB6650}"/>
              </a:ext>
            </a:extLst>
          </p:cNvPr>
          <p:cNvSpPr/>
          <p:nvPr/>
        </p:nvSpPr>
        <p:spPr>
          <a:xfrm>
            <a:off x="0" y="0"/>
            <a:ext cx="9144000" cy="365125"/>
          </a:xfrm>
          <a:prstGeom prst="rect">
            <a:avLst/>
          </a:prstGeom>
          <a:solidFill>
            <a:srgbClr val="144A8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629841" y="365126"/>
            <a:ext cx="7886700" cy="1325563"/>
          </a:xfrm>
        </p:spPr>
        <p:txBody>
          <a:bodyPr/>
          <a:lstStyle>
            <a:lvl1pPr>
              <a:defRPr>
                <a:latin typeface="Lucida Sans" panose="020B0602030504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Lucida Sans" panose="020B0602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a:latin typeface="Lucida Sans" panose="020B0602030504020204" pitchFamily="34" charset="0"/>
              </a:defRPr>
            </a:lvl1pPr>
            <a:lvl2pPr>
              <a:defRPr>
                <a:latin typeface="Lucida Sans" panose="020B0602030504020204" pitchFamily="34" charset="0"/>
              </a:defRPr>
            </a:lvl2pPr>
            <a:lvl3pPr>
              <a:defRPr>
                <a:latin typeface="Lucida Sans" panose="020B0602030504020204" pitchFamily="34" charset="0"/>
              </a:defRPr>
            </a:lvl3pPr>
            <a:lvl4pPr>
              <a:defRPr>
                <a:latin typeface="Lucida Sans" panose="020B0602030504020204" pitchFamily="34" charset="0"/>
              </a:defRPr>
            </a:lvl4pPr>
            <a:lvl5pPr>
              <a:defRPr>
                <a:latin typeface="Lucida Sans"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Lucida Sans" panose="020B0602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a:defRPr>
                <a:latin typeface="Lucida Sans" panose="020B0602030504020204" pitchFamily="34" charset="0"/>
              </a:defRPr>
            </a:lvl1pPr>
            <a:lvl2pPr>
              <a:defRPr>
                <a:latin typeface="Lucida Sans" panose="020B0602030504020204" pitchFamily="34" charset="0"/>
              </a:defRPr>
            </a:lvl2pPr>
            <a:lvl3pPr>
              <a:defRPr>
                <a:latin typeface="Lucida Sans" panose="020B0602030504020204" pitchFamily="34" charset="0"/>
              </a:defRPr>
            </a:lvl3pPr>
            <a:lvl4pPr>
              <a:defRPr>
                <a:latin typeface="Lucida Sans" panose="020B0602030504020204" pitchFamily="34" charset="0"/>
              </a:defRPr>
            </a:lvl4pPr>
            <a:lvl5pPr>
              <a:defRPr>
                <a:latin typeface="Lucida Sans"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87C73E67-087D-4E4B-9E88-36DCA0E300DD}"/>
              </a:ext>
            </a:extLst>
          </p:cNvPr>
          <p:cNvSpPr>
            <a:spLocks noGrp="1"/>
          </p:cNvSpPr>
          <p:nvPr>
            <p:ph type="dt" sz="half" idx="10"/>
          </p:nvPr>
        </p:nvSpPr>
        <p:spPr/>
        <p:txBody>
          <a:bodyPr/>
          <a:lstStyle>
            <a:lvl1pPr>
              <a:defRPr/>
            </a:lvl1pPr>
          </a:lstStyle>
          <a:p>
            <a:pPr>
              <a:defRPr/>
            </a:pPr>
            <a:fld id="{E931B4DB-9A7B-4201-AF72-FC19D2B5C25C}" type="datetimeFigureOut">
              <a:rPr lang="en-US"/>
              <a:pPr>
                <a:defRPr/>
              </a:pPr>
              <a:t>2/10/2022</a:t>
            </a:fld>
            <a:endParaRPr lang="en-US"/>
          </a:p>
        </p:txBody>
      </p:sp>
    </p:spTree>
    <p:extLst>
      <p:ext uri="{BB962C8B-B14F-4D97-AF65-F5344CB8AC3E}">
        <p14:creationId xmlns:p14="http://schemas.microsoft.com/office/powerpoint/2010/main" val="1364988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CE6AE-2D37-4B71-8F10-B18F452BD6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A56672-6F88-40C7-8D60-779376B6C304}"/>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529D6E-6DA6-4897-81F8-F2D172FE5212}"/>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C48184-03C2-4C01-B90D-A296AC328BD7}"/>
              </a:ext>
            </a:extLst>
          </p:cNvPr>
          <p:cNvSpPr>
            <a:spLocks noGrp="1"/>
          </p:cNvSpPr>
          <p:nvPr>
            <p:ph type="dt" sz="half" idx="10"/>
          </p:nvPr>
        </p:nvSpPr>
        <p:spPr/>
        <p:txBody>
          <a:bodyPr/>
          <a:lstStyle/>
          <a:p>
            <a:pPr>
              <a:defRPr/>
            </a:pPr>
            <a:fld id="{434C9F7C-762E-4E8A-B174-104A5A8959FB}" type="datetimeFigureOut">
              <a:rPr lang="en-US" smtClean="0"/>
              <a:pPr>
                <a:defRPr/>
              </a:pPr>
              <a:t>2/10/2022</a:t>
            </a:fld>
            <a:endParaRPr lang="en-US"/>
          </a:p>
        </p:txBody>
      </p:sp>
      <p:sp>
        <p:nvSpPr>
          <p:cNvPr id="6" name="Footer Placeholder 5">
            <a:extLst>
              <a:ext uri="{FF2B5EF4-FFF2-40B4-BE49-F238E27FC236}">
                <a16:creationId xmlns:a16="http://schemas.microsoft.com/office/drawing/2014/main" id="{9FE5AC0D-15CF-4BA6-A9AD-54AF8D4CE2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79D25C-31C2-43F9-930A-150D00F27BB7}"/>
              </a:ext>
            </a:extLst>
          </p:cNvPr>
          <p:cNvSpPr>
            <a:spLocks noGrp="1"/>
          </p:cNvSpPr>
          <p:nvPr>
            <p:ph type="sldNum" sz="quarter" idx="12"/>
          </p:nvPr>
        </p:nvSpPr>
        <p:spPr/>
        <p:txBody>
          <a:bodyPr/>
          <a:lstStyle/>
          <a:p>
            <a:fld id="{7BD7BDA7-33B2-4408-9522-A6F0C1667D68}" type="slidenum">
              <a:rPr lang="en-US" smtClean="0"/>
              <a:t>‹#›</a:t>
            </a:fld>
            <a:endParaRPr lang="en-US"/>
          </a:p>
        </p:txBody>
      </p:sp>
    </p:spTree>
    <p:extLst>
      <p:ext uri="{BB962C8B-B14F-4D97-AF65-F5344CB8AC3E}">
        <p14:creationId xmlns:p14="http://schemas.microsoft.com/office/powerpoint/2010/main" val="24545751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96B96EC6-A34F-4291-90E1-A420548606F5}"/>
              </a:ext>
            </a:extLst>
          </p:cNvPr>
          <p:cNvSpPr>
            <a:spLocks noGrp="1"/>
          </p:cNvSpPr>
          <p:nvPr>
            <p:ph type="dt" sz="half" idx="10"/>
          </p:nvPr>
        </p:nvSpPr>
        <p:spPr/>
        <p:txBody>
          <a:bodyPr/>
          <a:lstStyle>
            <a:lvl1pPr>
              <a:defRPr/>
            </a:lvl1pPr>
          </a:lstStyle>
          <a:p>
            <a:pPr>
              <a:defRPr/>
            </a:pPr>
            <a:fld id="{97E57A39-850D-4FF9-84E9-06462B00C020}" type="datetimeFigureOut">
              <a:rPr lang="en-US"/>
              <a:pPr>
                <a:defRPr/>
              </a:pPr>
              <a:t>2/10/2022</a:t>
            </a:fld>
            <a:endParaRPr lang="en-US"/>
          </a:p>
        </p:txBody>
      </p:sp>
    </p:spTree>
    <p:extLst>
      <p:ext uri="{BB962C8B-B14F-4D97-AF65-F5344CB8AC3E}">
        <p14:creationId xmlns:p14="http://schemas.microsoft.com/office/powerpoint/2010/main" val="3300378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357B9D-1E76-48C3-8DC6-9E2B997BEB39}"/>
              </a:ext>
            </a:extLst>
          </p:cNvPr>
          <p:cNvSpPr>
            <a:spLocks noGrp="1"/>
          </p:cNvSpPr>
          <p:nvPr>
            <p:ph type="dt" sz="half" idx="10"/>
          </p:nvPr>
        </p:nvSpPr>
        <p:spPr/>
        <p:txBody>
          <a:bodyPr/>
          <a:lstStyle>
            <a:lvl1pPr>
              <a:defRPr/>
            </a:lvl1pPr>
          </a:lstStyle>
          <a:p>
            <a:pPr>
              <a:defRPr/>
            </a:pPr>
            <a:fld id="{9B78729F-8925-4609-9B13-F27300BDA49B}" type="datetimeFigureOut">
              <a:rPr lang="en-US"/>
              <a:pPr>
                <a:defRPr/>
              </a:pPr>
              <a:t>2/10/2022</a:t>
            </a:fld>
            <a:endParaRPr lang="en-US"/>
          </a:p>
        </p:txBody>
      </p:sp>
    </p:spTree>
    <p:extLst>
      <p:ext uri="{BB962C8B-B14F-4D97-AF65-F5344CB8AC3E}">
        <p14:creationId xmlns:p14="http://schemas.microsoft.com/office/powerpoint/2010/main" val="42166053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A79A3463-7102-4E31-B687-E673B5D17BDF}"/>
              </a:ext>
            </a:extLst>
          </p:cNvPr>
          <p:cNvSpPr>
            <a:spLocks noGrp="1"/>
          </p:cNvSpPr>
          <p:nvPr>
            <p:ph type="dt" sz="half" idx="10"/>
          </p:nvPr>
        </p:nvSpPr>
        <p:spPr/>
        <p:txBody>
          <a:bodyPr/>
          <a:lstStyle>
            <a:lvl1pPr>
              <a:defRPr/>
            </a:lvl1pPr>
          </a:lstStyle>
          <a:p>
            <a:pPr>
              <a:defRPr/>
            </a:pPr>
            <a:fld id="{615214D1-319B-4228-B905-85D562744CBF}" type="datetimeFigureOut">
              <a:rPr lang="en-US"/>
              <a:pPr>
                <a:defRPr/>
              </a:pPr>
              <a:t>2/10/2022</a:t>
            </a:fld>
            <a:endParaRPr lang="en-US"/>
          </a:p>
        </p:txBody>
      </p:sp>
      <p:sp>
        <p:nvSpPr>
          <p:cNvPr id="6" name="Footer Placeholder 4">
            <a:extLst>
              <a:ext uri="{FF2B5EF4-FFF2-40B4-BE49-F238E27FC236}">
                <a16:creationId xmlns:a16="http://schemas.microsoft.com/office/drawing/2014/main" id="{1266007A-7CD3-4AD1-99A4-DE8340EA1547}"/>
              </a:ext>
            </a:extLst>
          </p:cNvPr>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2688374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E55E56-6FEE-40BC-A1EF-7AA6E776E733}"/>
              </a:ext>
            </a:extLst>
          </p:cNvPr>
          <p:cNvSpPr>
            <a:spLocks noGrp="1"/>
          </p:cNvSpPr>
          <p:nvPr>
            <p:ph type="dt" sz="half" idx="10"/>
          </p:nvPr>
        </p:nvSpPr>
        <p:spPr/>
        <p:txBody>
          <a:bodyPr/>
          <a:lstStyle>
            <a:lvl1pPr>
              <a:defRPr/>
            </a:lvl1pPr>
          </a:lstStyle>
          <a:p>
            <a:pPr>
              <a:defRPr/>
            </a:pPr>
            <a:fld id="{4398ED87-AC14-49C7-BCFD-E77776F52C2A}" type="datetimeFigureOut">
              <a:rPr lang="en-US"/>
              <a:pPr>
                <a:defRPr/>
              </a:pPr>
              <a:t>2/10/2022</a:t>
            </a:fld>
            <a:endParaRPr lang="en-US"/>
          </a:p>
        </p:txBody>
      </p:sp>
      <p:sp>
        <p:nvSpPr>
          <p:cNvPr id="6" name="Footer Placeholder 5">
            <a:extLst>
              <a:ext uri="{FF2B5EF4-FFF2-40B4-BE49-F238E27FC236}">
                <a16:creationId xmlns:a16="http://schemas.microsoft.com/office/drawing/2014/main" id="{4591867A-2DD0-4D5D-9752-AAC4855D6E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A47BFF26-6FAF-4BF7-ABAD-01FCE3DCC5A4}"/>
              </a:ext>
            </a:extLst>
          </p:cNvPr>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C07AAD30-A3DC-48C0-B8AB-A45653285C6B}" type="slidenum">
              <a:rPr lang="en-US"/>
              <a:pPr>
                <a:defRPr/>
              </a:pPr>
              <a:t>‹#›</a:t>
            </a:fld>
            <a:endParaRPr lang="en-US"/>
          </a:p>
        </p:txBody>
      </p:sp>
    </p:spTree>
    <p:extLst>
      <p:ext uri="{BB962C8B-B14F-4D97-AF65-F5344CB8AC3E}">
        <p14:creationId xmlns:p14="http://schemas.microsoft.com/office/powerpoint/2010/main" val="26102703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0A14CAB-EF5E-41E6-8F55-AE63CDF4ECBA}"/>
              </a:ext>
            </a:extLst>
          </p:cNvPr>
          <p:cNvSpPr>
            <a:spLocks noGrp="1"/>
          </p:cNvSpPr>
          <p:nvPr>
            <p:ph type="dt" sz="half" idx="10"/>
          </p:nvPr>
        </p:nvSpPr>
        <p:spPr/>
        <p:txBody>
          <a:bodyPr/>
          <a:lstStyle>
            <a:lvl1pPr>
              <a:defRPr/>
            </a:lvl1pPr>
          </a:lstStyle>
          <a:p>
            <a:pPr>
              <a:defRPr/>
            </a:pPr>
            <a:fld id="{E3910A4C-7B63-4525-AAE5-C2A469B0D874}" type="datetimeFigureOut">
              <a:rPr lang="en-US"/>
              <a:pPr>
                <a:defRPr/>
              </a:pPr>
              <a:t>2/10/2022</a:t>
            </a:fld>
            <a:endParaRPr lang="en-US"/>
          </a:p>
        </p:txBody>
      </p:sp>
      <p:sp>
        <p:nvSpPr>
          <p:cNvPr id="5" name="Footer Placeholder 4">
            <a:extLst>
              <a:ext uri="{FF2B5EF4-FFF2-40B4-BE49-F238E27FC236}">
                <a16:creationId xmlns:a16="http://schemas.microsoft.com/office/drawing/2014/main" id="{E6508D6C-40E0-4D3C-A3DB-E9F6992813D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5FABA02-7B90-4537-B241-C98236A9D4DE}"/>
              </a:ext>
            </a:extLst>
          </p:cNvPr>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117EA369-FFB5-49E7-BB87-7A1F9F9F5315}" type="slidenum">
              <a:rPr lang="en-US"/>
              <a:pPr>
                <a:defRPr/>
              </a:pPr>
              <a:t>‹#›</a:t>
            </a:fld>
            <a:endParaRPr lang="en-US"/>
          </a:p>
        </p:txBody>
      </p:sp>
    </p:spTree>
    <p:extLst>
      <p:ext uri="{BB962C8B-B14F-4D97-AF65-F5344CB8AC3E}">
        <p14:creationId xmlns:p14="http://schemas.microsoft.com/office/powerpoint/2010/main" val="31462173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F85954B-2F89-4403-AA25-B362EE4B2540}"/>
              </a:ext>
            </a:extLst>
          </p:cNvPr>
          <p:cNvSpPr>
            <a:spLocks noGrp="1"/>
          </p:cNvSpPr>
          <p:nvPr>
            <p:ph type="dt" sz="half" idx="10"/>
          </p:nvPr>
        </p:nvSpPr>
        <p:spPr/>
        <p:txBody>
          <a:bodyPr/>
          <a:lstStyle>
            <a:lvl1pPr>
              <a:defRPr/>
            </a:lvl1pPr>
          </a:lstStyle>
          <a:p>
            <a:pPr>
              <a:defRPr/>
            </a:pPr>
            <a:fld id="{66633358-BC47-40FB-96FA-7EA39D4C2A34}" type="datetimeFigureOut">
              <a:rPr lang="en-US"/>
              <a:pPr>
                <a:defRPr/>
              </a:pPr>
              <a:t>2/10/2022</a:t>
            </a:fld>
            <a:endParaRPr lang="en-US"/>
          </a:p>
        </p:txBody>
      </p:sp>
      <p:sp>
        <p:nvSpPr>
          <p:cNvPr id="5" name="Footer Placeholder 4">
            <a:extLst>
              <a:ext uri="{FF2B5EF4-FFF2-40B4-BE49-F238E27FC236}">
                <a16:creationId xmlns:a16="http://schemas.microsoft.com/office/drawing/2014/main" id="{7F198668-FC69-4494-93F0-1BDB1DFD895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A93346B-2FF5-4E17-BB7F-9C2C56802BF1}"/>
              </a:ext>
            </a:extLst>
          </p:cNvPr>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AA311BF3-24B2-440A-9D22-2A451DDAE986}" type="slidenum">
              <a:rPr lang="en-US"/>
              <a:pPr>
                <a:defRPr/>
              </a:pPr>
              <a:t>‹#›</a:t>
            </a:fld>
            <a:endParaRPr lang="en-US"/>
          </a:p>
        </p:txBody>
      </p:sp>
    </p:spTree>
    <p:extLst>
      <p:ext uri="{BB962C8B-B14F-4D97-AF65-F5344CB8AC3E}">
        <p14:creationId xmlns:p14="http://schemas.microsoft.com/office/powerpoint/2010/main" val="42439863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122363"/>
            <a:ext cx="7772400" cy="2387600"/>
          </a:xfrm>
        </p:spPr>
        <p:txBody>
          <a:bodyPr anchor="b"/>
          <a:lstStyle>
            <a:lvl1pPr algn="ctr">
              <a:defRPr sz="6000">
                <a:latin typeface="Lucida Sans" panose="020B0602030504020204" pitchFamily="34" charset="0"/>
              </a:defRPr>
            </a:lvl1pPr>
          </a:lstStyle>
          <a:p>
            <a:r>
              <a:rPr lang="en-US" dirty="0"/>
              <a:t>Webinar Title</a:t>
            </a:r>
          </a:p>
        </p:txBody>
      </p:sp>
      <p:sp>
        <p:nvSpPr>
          <p:cNvPr id="3" name="Subtitle 2"/>
          <p:cNvSpPr>
            <a:spLocks noGrp="1"/>
          </p:cNvSpPr>
          <p:nvPr>
            <p:ph type="subTitle" idx="1" hasCustomPrompt="1"/>
          </p:nvPr>
        </p:nvSpPr>
        <p:spPr>
          <a:xfrm>
            <a:off x="1143000" y="3602038"/>
            <a:ext cx="6858000" cy="1655762"/>
          </a:xfrm>
        </p:spPr>
        <p:txBody>
          <a:bodyPr/>
          <a:lstStyle>
            <a:lvl1pPr marL="0" indent="0" algn="ctr">
              <a:buNone/>
              <a:defRPr sz="2400">
                <a:latin typeface="Lucida Sans" panose="020B0602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credentials</a:t>
            </a:r>
          </a:p>
          <a:p>
            <a:r>
              <a:rPr lang="en-US" dirty="0"/>
              <a:t>Date</a:t>
            </a:r>
          </a:p>
        </p:txBody>
      </p:sp>
      <p:sp>
        <p:nvSpPr>
          <p:cNvPr id="4" name="Date Placeholder 3"/>
          <p:cNvSpPr>
            <a:spLocks noGrp="1"/>
          </p:cNvSpPr>
          <p:nvPr>
            <p:ph type="dt" sz="half" idx="10"/>
          </p:nvPr>
        </p:nvSpPr>
        <p:spPr/>
        <p:txBody>
          <a:bodyPr/>
          <a:lstStyle/>
          <a:p>
            <a:fld id="{D3317016-092E-4032-AEA2-1120314496A5}" type="datetimeFigureOut">
              <a:rPr lang="en-US" smtClean="0"/>
              <a:t>2/10/2022</a:t>
            </a:fld>
            <a:endParaRPr lang="en-US"/>
          </a:p>
        </p:txBody>
      </p:sp>
      <p:sp>
        <p:nvSpPr>
          <p:cNvPr id="6" name="Slide Number Placeholder 5"/>
          <p:cNvSpPr>
            <a:spLocks noGrp="1"/>
          </p:cNvSpPr>
          <p:nvPr>
            <p:ph type="sldNum" sz="quarter" idx="12"/>
          </p:nvPr>
        </p:nvSpPr>
        <p:spPr>
          <a:xfrm>
            <a:off x="3805693" y="6356350"/>
            <a:ext cx="2057400" cy="365125"/>
          </a:xfrm>
          <a:prstGeom prst="rect">
            <a:avLst/>
          </a:prstGeom>
        </p:spPr>
        <p:txBody>
          <a:bodyPr/>
          <a:lstStyle>
            <a:lvl1pPr>
              <a:defRPr/>
            </a:lvl1pPr>
          </a:lstStyle>
          <a:p>
            <a:fld id="{B689E7A2-B4D2-4536-BF96-6E050E35DD49}" type="slidenum">
              <a:rPr lang="en-US" smtClean="0"/>
              <a:t>‹#›</a:t>
            </a:fld>
            <a:endParaRPr lang="en-US"/>
          </a:p>
        </p:txBody>
      </p:sp>
      <p:sp>
        <p:nvSpPr>
          <p:cNvPr id="9" name="Rectangle 8">
            <a:extLst>
              <a:ext uri="{FF2B5EF4-FFF2-40B4-BE49-F238E27FC236}">
                <a16:creationId xmlns:a16="http://schemas.microsoft.com/office/drawing/2014/main" id="{F9665938-805F-40E4-BE15-7033381EEE4A}"/>
              </a:ext>
            </a:extLst>
          </p:cNvPr>
          <p:cNvSpPr/>
          <p:nvPr/>
        </p:nvSpPr>
        <p:spPr>
          <a:xfrm>
            <a:off x="0" y="0"/>
            <a:ext cx="9144000" cy="612250"/>
          </a:xfrm>
          <a:prstGeom prst="rect">
            <a:avLst/>
          </a:prstGeom>
          <a:solidFill>
            <a:srgbClr val="144A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29291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Lucida Sans" panose="020B0602030504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Lucida Sans" panose="020B0602030504020204" pitchFamily="34" charset="0"/>
              </a:defRPr>
            </a:lvl1pPr>
            <a:lvl2pPr>
              <a:defRPr>
                <a:latin typeface="Lucida Sans" panose="020B0602030504020204" pitchFamily="34" charset="0"/>
              </a:defRPr>
            </a:lvl2pPr>
            <a:lvl3pPr>
              <a:defRPr>
                <a:latin typeface="Lucida Sans" panose="020B0602030504020204" pitchFamily="34" charset="0"/>
              </a:defRPr>
            </a:lvl3pPr>
            <a:lvl4pPr>
              <a:defRPr>
                <a:latin typeface="Lucida Sans" panose="020B0602030504020204" pitchFamily="34" charset="0"/>
              </a:defRPr>
            </a:lvl4pPr>
            <a:lvl5pPr>
              <a:defRPr>
                <a:latin typeface="Lucida Sans"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317016-092E-4032-AEA2-1120314496A5}" type="datetimeFigureOut">
              <a:rPr lang="en-US" smtClean="0"/>
              <a:t>2/10/2022</a:t>
            </a:fld>
            <a:endParaRPr lang="en-US"/>
          </a:p>
        </p:txBody>
      </p:sp>
    </p:spTree>
    <p:extLst>
      <p:ext uri="{BB962C8B-B14F-4D97-AF65-F5344CB8AC3E}">
        <p14:creationId xmlns:p14="http://schemas.microsoft.com/office/powerpoint/2010/main" val="17477012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Lucida Sans" panose="020B0602030504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latin typeface="Lucida Sans" panose="020B0602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317016-092E-4032-AEA2-1120314496A5}" type="datetimeFigureOut">
              <a:rPr lang="en-US" smtClean="0"/>
              <a:t>2/10/2022</a:t>
            </a:fld>
            <a:endParaRPr lang="en-US"/>
          </a:p>
        </p:txBody>
      </p:sp>
      <p:sp>
        <p:nvSpPr>
          <p:cNvPr id="6" name="Slide Number Placeholder 5"/>
          <p:cNvSpPr>
            <a:spLocks noGrp="1"/>
          </p:cNvSpPr>
          <p:nvPr>
            <p:ph type="sldNum" sz="quarter" idx="12"/>
          </p:nvPr>
        </p:nvSpPr>
        <p:spPr>
          <a:xfrm>
            <a:off x="3538538" y="6351659"/>
            <a:ext cx="2057400" cy="365125"/>
          </a:xfrm>
          <a:prstGeom prst="rect">
            <a:avLst/>
          </a:prstGeom>
        </p:spPr>
        <p:txBody>
          <a:bodyPr/>
          <a:lstStyle/>
          <a:p>
            <a:fld id="{B689E7A2-B4D2-4536-BF96-6E050E35DD49}" type="slidenum">
              <a:rPr lang="en-US" smtClean="0"/>
              <a:t>‹#›</a:t>
            </a:fld>
            <a:endParaRPr lang="en-US"/>
          </a:p>
        </p:txBody>
      </p:sp>
      <p:sp>
        <p:nvSpPr>
          <p:cNvPr id="9" name="Rectangle 8">
            <a:extLst>
              <a:ext uri="{FF2B5EF4-FFF2-40B4-BE49-F238E27FC236}">
                <a16:creationId xmlns:a16="http://schemas.microsoft.com/office/drawing/2014/main" id="{F06EDDE7-E832-4B1C-8CB0-C9319FDB6AA3}"/>
              </a:ext>
            </a:extLst>
          </p:cNvPr>
          <p:cNvSpPr/>
          <p:nvPr/>
        </p:nvSpPr>
        <p:spPr>
          <a:xfrm>
            <a:off x="0" y="0"/>
            <a:ext cx="9144000" cy="612250"/>
          </a:xfrm>
          <a:prstGeom prst="rect">
            <a:avLst/>
          </a:prstGeom>
          <a:solidFill>
            <a:srgbClr val="144A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13745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01387" y="729091"/>
            <a:ext cx="7886700" cy="1325563"/>
          </a:xfrm>
        </p:spPr>
        <p:txBody>
          <a:bodyPr/>
          <a:lstStyle>
            <a:lvl1pPr>
              <a:defRPr b="1">
                <a:latin typeface="Lucida Sans" panose="020B0602030504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10490" y="2234045"/>
            <a:ext cx="3704359" cy="3942918"/>
          </a:xfrm>
        </p:spPr>
        <p:txBody>
          <a:bodyPr/>
          <a:lstStyle>
            <a:lvl1pPr>
              <a:defRPr>
                <a:latin typeface="Lucida Sans" panose="020B0602030504020204" pitchFamily="34" charset="0"/>
              </a:defRPr>
            </a:lvl1pPr>
            <a:lvl2pPr>
              <a:defRPr>
                <a:latin typeface="Lucida Sans" panose="020B0602030504020204" pitchFamily="34" charset="0"/>
              </a:defRPr>
            </a:lvl2pPr>
            <a:lvl3pPr>
              <a:defRPr>
                <a:latin typeface="Lucida Sans" panose="020B0602030504020204" pitchFamily="34" charset="0"/>
              </a:defRPr>
            </a:lvl3pPr>
            <a:lvl4pPr>
              <a:defRPr>
                <a:latin typeface="Lucida Sans" panose="020B0602030504020204" pitchFamily="34" charset="0"/>
              </a:defRPr>
            </a:lvl4pPr>
            <a:lvl5pPr>
              <a:defRPr>
                <a:latin typeface="Lucida Sans"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10990" y="2234043"/>
            <a:ext cx="3704360" cy="3942919"/>
          </a:xfrm>
        </p:spPr>
        <p:txBody>
          <a:bodyPr/>
          <a:lstStyle>
            <a:lvl1pPr>
              <a:defRPr>
                <a:latin typeface="Lucida Sans" panose="020B0602030504020204" pitchFamily="34" charset="0"/>
              </a:defRPr>
            </a:lvl1pPr>
            <a:lvl2pPr>
              <a:defRPr>
                <a:latin typeface="Lucida Sans" panose="020B0602030504020204" pitchFamily="34" charset="0"/>
              </a:defRPr>
            </a:lvl2pPr>
            <a:lvl3pPr>
              <a:defRPr>
                <a:latin typeface="Lucida Sans" panose="020B0602030504020204" pitchFamily="34" charset="0"/>
              </a:defRPr>
            </a:lvl3pPr>
            <a:lvl4pPr>
              <a:defRPr>
                <a:latin typeface="Lucida Sans" panose="020B0602030504020204" pitchFamily="34" charset="0"/>
              </a:defRPr>
            </a:lvl4pPr>
            <a:lvl5pPr>
              <a:defRPr>
                <a:latin typeface="Lucida Sans"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3317016-092E-4032-AEA2-1120314496A5}" type="datetimeFigureOut">
              <a:rPr lang="en-US" smtClean="0"/>
              <a:t>2/10/2022</a:t>
            </a:fld>
            <a:endParaRPr lang="en-US"/>
          </a:p>
        </p:txBody>
      </p:sp>
    </p:spTree>
    <p:extLst>
      <p:ext uri="{BB962C8B-B14F-4D97-AF65-F5344CB8AC3E}">
        <p14:creationId xmlns:p14="http://schemas.microsoft.com/office/powerpoint/2010/main" val="2083693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8C315-EAD1-4E6E-BCCF-DCA63E34EC7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08E8FA-7394-4E5F-9500-0F8DD7D96EB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FD282F8-4221-43DF-8BF1-439263BE20B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F8BAF37-1A6B-42B4-883D-F1B1525AFD1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2E34085-698C-40A9-B536-7FBFF231AFBA}"/>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A8510D-C7B3-47F1-979D-20C85A2CDDF1}"/>
              </a:ext>
            </a:extLst>
          </p:cNvPr>
          <p:cNvSpPr>
            <a:spLocks noGrp="1"/>
          </p:cNvSpPr>
          <p:nvPr>
            <p:ph type="dt" sz="half" idx="10"/>
          </p:nvPr>
        </p:nvSpPr>
        <p:spPr/>
        <p:txBody>
          <a:bodyPr/>
          <a:lstStyle/>
          <a:p>
            <a:pPr>
              <a:defRPr/>
            </a:pPr>
            <a:fld id="{E931B4DB-9A7B-4201-AF72-FC19D2B5C25C}" type="datetimeFigureOut">
              <a:rPr lang="en-US" smtClean="0"/>
              <a:pPr>
                <a:defRPr/>
              </a:pPr>
              <a:t>2/10/2022</a:t>
            </a:fld>
            <a:endParaRPr lang="en-US"/>
          </a:p>
        </p:txBody>
      </p:sp>
      <p:sp>
        <p:nvSpPr>
          <p:cNvPr id="8" name="Footer Placeholder 7">
            <a:extLst>
              <a:ext uri="{FF2B5EF4-FFF2-40B4-BE49-F238E27FC236}">
                <a16:creationId xmlns:a16="http://schemas.microsoft.com/office/drawing/2014/main" id="{FB288B45-4AC6-46CC-B5E0-4F11CE8E5E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766AB5-B883-40F8-99D8-450A0BEA60CE}"/>
              </a:ext>
            </a:extLst>
          </p:cNvPr>
          <p:cNvSpPr>
            <a:spLocks noGrp="1"/>
          </p:cNvSpPr>
          <p:nvPr>
            <p:ph type="sldNum" sz="quarter" idx="12"/>
          </p:nvPr>
        </p:nvSpPr>
        <p:spPr/>
        <p:txBody>
          <a:bodyPr/>
          <a:lstStyle/>
          <a:p>
            <a:fld id="{7BD7BDA7-33B2-4408-9522-A6F0C1667D68}" type="slidenum">
              <a:rPr lang="en-US" smtClean="0"/>
              <a:t>‹#›</a:t>
            </a:fld>
            <a:endParaRPr lang="en-US"/>
          </a:p>
        </p:txBody>
      </p:sp>
    </p:spTree>
    <p:extLst>
      <p:ext uri="{BB962C8B-B14F-4D97-AF65-F5344CB8AC3E}">
        <p14:creationId xmlns:p14="http://schemas.microsoft.com/office/powerpoint/2010/main" val="35074039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defRPr>
                <a:latin typeface="Lucida Sans" panose="020B0602030504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Lucida Sans" panose="020B0602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a:latin typeface="Lucida Sans" panose="020B0602030504020204" pitchFamily="34" charset="0"/>
              </a:defRPr>
            </a:lvl1pPr>
            <a:lvl2pPr>
              <a:defRPr>
                <a:latin typeface="Lucida Sans" panose="020B0602030504020204" pitchFamily="34" charset="0"/>
              </a:defRPr>
            </a:lvl2pPr>
            <a:lvl3pPr>
              <a:defRPr>
                <a:latin typeface="Lucida Sans" panose="020B0602030504020204" pitchFamily="34" charset="0"/>
              </a:defRPr>
            </a:lvl3pPr>
            <a:lvl4pPr>
              <a:defRPr>
                <a:latin typeface="Lucida Sans" panose="020B0602030504020204" pitchFamily="34" charset="0"/>
              </a:defRPr>
            </a:lvl4pPr>
            <a:lvl5pPr>
              <a:defRPr>
                <a:latin typeface="Lucida Sans"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Lucida Sans" panose="020B0602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a:defRPr>
                <a:latin typeface="Lucida Sans" panose="020B0602030504020204" pitchFamily="34" charset="0"/>
              </a:defRPr>
            </a:lvl1pPr>
            <a:lvl2pPr>
              <a:defRPr>
                <a:latin typeface="Lucida Sans" panose="020B0602030504020204" pitchFamily="34" charset="0"/>
              </a:defRPr>
            </a:lvl2pPr>
            <a:lvl3pPr>
              <a:defRPr>
                <a:latin typeface="Lucida Sans" panose="020B0602030504020204" pitchFamily="34" charset="0"/>
              </a:defRPr>
            </a:lvl3pPr>
            <a:lvl4pPr>
              <a:defRPr>
                <a:latin typeface="Lucida Sans" panose="020B0602030504020204" pitchFamily="34" charset="0"/>
              </a:defRPr>
            </a:lvl4pPr>
            <a:lvl5pPr>
              <a:defRPr>
                <a:latin typeface="Lucida Sans"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3317016-092E-4032-AEA2-1120314496A5}" type="datetimeFigureOut">
              <a:rPr lang="en-US" smtClean="0"/>
              <a:t>2/10/2022</a:t>
            </a:fld>
            <a:endParaRPr lang="en-US"/>
          </a:p>
        </p:txBody>
      </p:sp>
      <p:sp>
        <p:nvSpPr>
          <p:cNvPr id="10" name="Rectangle 9">
            <a:extLst>
              <a:ext uri="{FF2B5EF4-FFF2-40B4-BE49-F238E27FC236}">
                <a16:creationId xmlns:a16="http://schemas.microsoft.com/office/drawing/2014/main" id="{FE3DEF4C-7343-4D56-8EE8-64233B033A73}"/>
              </a:ext>
            </a:extLst>
          </p:cNvPr>
          <p:cNvSpPr/>
          <p:nvPr/>
        </p:nvSpPr>
        <p:spPr>
          <a:xfrm>
            <a:off x="0" y="0"/>
            <a:ext cx="9144000" cy="365125"/>
          </a:xfrm>
          <a:prstGeom prst="rect">
            <a:avLst/>
          </a:prstGeom>
          <a:solidFill>
            <a:srgbClr val="144A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08104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3317016-092E-4032-AEA2-1120314496A5}" type="datetimeFigureOut">
              <a:rPr lang="en-US" smtClean="0"/>
              <a:t>2/10/2022</a:t>
            </a:fld>
            <a:endParaRPr lang="en-US"/>
          </a:p>
        </p:txBody>
      </p:sp>
    </p:spTree>
    <p:extLst>
      <p:ext uri="{BB962C8B-B14F-4D97-AF65-F5344CB8AC3E}">
        <p14:creationId xmlns:p14="http://schemas.microsoft.com/office/powerpoint/2010/main" val="32727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317016-092E-4032-AEA2-1120314496A5}" type="datetimeFigureOut">
              <a:rPr lang="en-US" smtClean="0"/>
              <a:t>2/10/2022</a:t>
            </a:fld>
            <a:endParaRPr lang="en-US"/>
          </a:p>
        </p:txBody>
      </p:sp>
    </p:spTree>
    <p:extLst>
      <p:ext uri="{BB962C8B-B14F-4D97-AF65-F5344CB8AC3E}">
        <p14:creationId xmlns:p14="http://schemas.microsoft.com/office/powerpoint/2010/main" val="36500602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317016-092E-4032-AEA2-1120314496A5}" type="datetimeFigureOut">
              <a:rPr lang="en-US" smtClean="0"/>
              <a:t>2/10/2022</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247680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317016-092E-4032-AEA2-1120314496A5}" type="datetimeFigureOut">
              <a:rPr lang="en-US" smtClean="0"/>
              <a:t>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B689E7A2-B4D2-4536-BF96-6E050E35DD49}" type="slidenum">
              <a:rPr lang="en-US" smtClean="0"/>
              <a:t>‹#›</a:t>
            </a:fld>
            <a:endParaRPr lang="en-US"/>
          </a:p>
        </p:txBody>
      </p:sp>
    </p:spTree>
    <p:extLst>
      <p:ext uri="{BB962C8B-B14F-4D97-AF65-F5344CB8AC3E}">
        <p14:creationId xmlns:p14="http://schemas.microsoft.com/office/powerpoint/2010/main" val="19576746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317016-092E-4032-AEA2-1120314496A5}" type="datetimeFigureOut">
              <a:rPr lang="en-US" smtClean="0"/>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B689E7A2-B4D2-4536-BF96-6E050E35DD49}" type="slidenum">
              <a:rPr lang="en-US" smtClean="0"/>
              <a:t>‹#›</a:t>
            </a:fld>
            <a:endParaRPr lang="en-US"/>
          </a:p>
        </p:txBody>
      </p:sp>
    </p:spTree>
    <p:extLst>
      <p:ext uri="{BB962C8B-B14F-4D97-AF65-F5344CB8AC3E}">
        <p14:creationId xmlns:p14="http://schemas.microsoft.com/office/powerpoint/2010/main" val="23075840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317016-092E-4032-AEA2-1120314496A5}" type="datetimeFigureOut">
              <a:rPr lang="en-US" smtClean="0"/>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B689E7A2-B4D2-4536-BF96-6E050E35DD49}" type="slidenum">
              <a:rPr lang="en-US" smtClean="0"/>
              <a:t>‹#›</a:t>
            </a:fld>
            <a:endParaRPr lang="en-US"/>
          </a:p>
        </p:txBody>
      </p:sp>
    </p:spTree>
    <p:extLst>
      <p:ext uri="{BB962C8B-B14F-4D97-AF65-F5344CB8AC3E}">
        <p14:creationId xmlns:p14="http://schemas.microsoft.com/office/powerpoint/2010/main" val="13837651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762000" y="1447801"/>
            <a:ext cx="7848600" cy="533400"/>
          </a:xfrm>
          <a:prstGeom prst="rect">
            <a:avLst/>
          </a:prstGeom>
        </p:spPr>
        <p:txBody>
          <a:bodyPr lIns="91364" tIns="45683" rIns="91364" bIns="45683"/>
          <a:lstStyle>
            <a:lvl1pPr algn="l">
              <a:defRPr sz="2600" b="1" i="0">
                <a:solidFill>
                  <a:srgbClr val="B90000"/>
                </a:solidFill>
                <a:latin typeface="Arial"/>
                <a:cs typeface="Arial"/>
              </a:defRPr>
            </a:lvl1pPr>
          </a:lstStyle>
          <a:p>
            <a:r>
              <a:rPr lang="en-US"/>
              <a:t>Click to edit Master title style</a:t>
            </a:r>
            <a:endParaRPr lang="en-US" dirty="0"/>
          </a:p>
        </p:txBody>
      </p:sp>
      <p:sp>
        <p:nvSpPr>
          <p:cNvPr id="4" name="Content Placeholder 2"/>
          <p:cNvSpPr>
            <a:spLocks noGrp="1"/>
          </p:cNvSpPr>
          <p:nvPr>
            <p:ph idx="1"/>
          </p:nvPr>
        </p:nvSpPr>
        <p:spPr>
          <a:xfrm>
            <a:off x="762000" y="2133601"/>
            <a:ext cx="7848600" cy="3962400"/>
          </a:xfrm>
          <a:prstGeom prst="rect">
            <a:avLst/>
          </a:prstGeom>
        </p:spPr>
        <p:txBody>
          <a:bodyPr lIns="91364" tIns="45683" rIns="91364" bIns="45683"/>
          <a:lstStyle>
            <a:lvl1pPr>
              <a:buSzPct val="80000"/>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ubtitle 2"/>
          <p:cNvSpPr>
            <a:spLocks noGrp="1"/>
          </p:cNvSpPr>
          <p:nvPr>
            <p:ph type="subTitle" idx="11"/>
          </p:nvPr>
        </p:nvSpPr>
        <p:spPr>
          <a:xfrm>
            <a:off x="762000" y="1219200"/>
            <a:ext cx="7848600" cy="228600"/>
          </a:xfrm>
          <a:prstGeom prst="rect">
            <a:avLst/>
          </a:prstGeom>
        </p:spPr>
        <p:txBody>
          <a:bodyPr lIns="91364" tIns="45683" rIns="91364" bIns="45683"/>
          <a:lstStyle>
            <a:lvl1pPr marL="0" indent="0" algn="l">
              <a:buNone/>
              <a:defRPr sz="1400" cap="all" spc="80">
                <a:solidFill>
                  <a:srgbClr val="B90000"/>
                </a:solidFill>
                <a:latin typeface="Century Gothic"/>
                <a:cs typeface="Century Gothic"/>
              </a:defRPr>
            </a:lvl1pPr>
            <a:lvl2pPr marL="456822" indent="0" algn="ctr">
              <a:buNone/>
              <a:defRPr>
                <a:solidFill>
                  <a:schemeClr val="tx1">
                    <a:tint val="75000"/>
                  </a:schemeClr>
                </a:solidFill>
              </a:defRPr>
            </a:lvl2pPr>
            <a:lvl3pPr marL="913649" indent="0" algn="ctr">
              <a:buNone/>
              <a:defRPr>
                <a:solidFill>
                  <a:schemeClr val="tx1">
                    <a:tint val="75000"/>
                  </a:schemeClr>
                </a:solidFill>
              </a:defRPr>
            </a:lvl3pPr>
            <a:lvl4pPr marL="1370480" indent="0" algn="ctr">
              <a:buNone/>
              <a:defRPr>
                <a:solidFill>
                  <a:schemeClr val="tx1">
                    <a:tint val="75000"/>
                  </a:schemeClr>
                </a:solidFill>
              </a:defRPr>
            </a:lvl4pPr>
            <a:lvl5pPr marL="1827304" indent="0" algn="ctr">
              <a:buNone/>
              <a:defRPr>
                <a:solidFill>
                  <a:schemeClr val="tx1">
                    <a:tint val="75000"/>
                  </a:schemeClr>
                </a:solidFill>
              </a:defRPr>
            </a:lvl5pPr>
            <a:lvl6pPr marL="2284128" indent="0" algn="ctr">
              <a:buNone/>
              <a:defRPr>
                <a:solidFill>
                  <a:schemeClr val="tx1">
                    <a:tint val="75000"/>
                  </a:schemeClr>
                </a:solidFill>
              </a:defRPr>
            </a:lvl6pPr>
            <a:lvl7pPr marL="2740958" indent="0" algn="ctr">
              <a:buNone/>
              <a:defRPr>
                <a:solidFill>
                  <a:schemeClr val="tx1">
                    <a:tint val="75000"/>
                  </a:schemeClr>
                </a:solidFill>
              </a:defRPr>
            </a:lvl7pPr>
            <a:lvl8pPr marL="3197778" indent="0" algn="ctr">
              <a:buNone/>
              <a:defRPr>
                <a:solidFill>
                  <a:schemeClr val="tx1">
                    <a:tint val="75000"/>
                  </a:schemeClr>
                </a:solidFill>
              </a:defRPr>
            </a:lvl8pPr>
            <a:lvl9pPr marL="3654608" indent="0" algn="ctr">
              <a:buNone/>
              <a:defRPr>
                <a:solidFill>
                  <a:schemeClr val="tx1">
                    <a:tint val="75000"/>
                  </a:schemeClr>
                </a:solidFill>
              </a:defRPr>
            </a:lvl9pPr>
          </a:lstStyle>
          <a:p>
            <a:r>
              <a:rPr lang="en-US"/>
              <a:t>Click to edit Master subtitle style</a:t>
            </a:r>
            <a:endParaRPr lang="en-US" dirty="0"/>
          </a:p>
        </p:txBody>
      </p:sp>
      <p:sp>
        <p:nvSpPr>
          <p:cNvPr id="5" name="Slide Number Placeholder 5"/>
          <p:cNvSpPr>
            <a:spLocks noGrp="1"/>
          </p:cNvSpPr>
          <p:nvPr>
            <p:ph type="sldNum" sz="quarter" idx="12"/>
          </p:nvPr>
        </p:nvSpPr>
        <p:spPr>
          <a:xfrm>
            <a:off x="8191873" y="6184925"/>
            <a:ext cx="456530" cy="380628"/>
          </a:xfrm>
          <a:prstGeom prst="rect">
            <a:avLst/>
          </a:prstGeom>
        </p:spPr>
        <p:txBody>
          <a:bodyPr lIns="91364" tIns="45683" rIns="91364" bIns="45683"/>
          <a:lstStyle>
            <a:lvl1pPr algn="l" defTabSz="642420" hangingPunct="1">
              <a:defRPr sz="1800">
                <a:solidFill>
                  <a:prstClr val="white">
                    <a:lumMod val="65000"/>
                  </a:prstClr>
                </a:solidFill>
                <a:latin typeface="Arial" pitchFamily="34" charset="0"/>
              </a:defRPr>
            </a:lvl1pPr>
          </a:lstStyle>
          <a:p>
            <a:pPr>
              <a:defRPr/>
            </a:pPr>
            <a:fld id="{2696D6F9-6655-4EF1-A935-663D994AB0E2}" type="slidenum">
              <a:rPr lang="en-US"/>
              <a:pPr>
                <a:defRPr/>
              </a:pPr>
              <a:t>‹#›</a:t>
            </a:fld>
            <a:endParaRPr lang="en-US" dirty="0"/>
          </a:p>
        </p:txBody>
      </p:sp>
    </p:spTree>
    <p:extLst>
      <p:ext uri="{BB962C8B-B14F-4D97-AF65-F5344CB8AC3E}">
        <p14:creationId xmlns:p14="http://schemas.microsoft.com/office/powerpoint/2010/main" val="21148344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66176C-D64C-4694-89AB-519A8E2CD906}"/>
              </a:ext>
            </a:extLst>
          </p:cNvPr>
          <p:cNvSpPr/>
          <p:nvPr/>
        </p:nvSpPr>
        <p:spPr>
          <a:xfrm>
            <a:off x="0" y="0"/>
            <a:ext cx="9144000" cy="612775"/>
          </a:xfrm>
          <a:prstGeom prst="rect">
            <a:avLst/>
          </a:prstGeom>
          <a:solidFill>
            <a:srgbClr val="144A8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a:off x="685800" y="1122363"/>
            <a:ext cx="7772400" cy="2387600"/>
          </a:xfrm>
        </p:spPr>
        <p:txBody>
          <a:bodyPr anchor="b"/>
          <a:lstStyle>
            <a:lvl1pPr algn="ctr">
              <a:defRPr sz="6000">
                <a:latin typeface="Lucida Sans" panose="020B0602030504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atin typeface="Lucida Sans" panose="020B0602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B79119DE-8DBE-4397-A4D7-62702FAB62E1}"/>
              </a:ext>
            </a:extLst>
          </p:cNvPr>
          <p:cNvSpPr>
            <a:spLocks noGrp="1"/>
          </p:cNvSpPr>
          <p:nvPr>
            <p:ph type="dt" sz="half" idx="10"/>
          </p:nvPr>
        </p:nvSpPr>
        <p:spPr/>
        <p:txBody>
          <a:bodyPr/>
          <a:lstStyle>
            <a:lvl1pPr>
              <a:defRPr/>
            </a:lvl1pPr>
          </a:lstStyle>
          <a:p>
            <a:pPr>
              <a:defRPr/>
            </a:pPr>
            <a:fld id="{033F187F-08AE-4441-A42C-DD0A1EB1604C}" type="datetimeFigureOut">
              <a:rPr lang="en-US"/>
              <a:pPr>
                <a:defRPr/>
              </a:pPr>
              <a:t>2/10/2022</a:t>
            </a:fld>
            <a:endParaRPr lang="en-US"/>
          </a:p>
        </p:txBody>
      </p:sp>
      <p:sp>
        <p:nvSpPr>
          <p:cNvPr id="6" name="Slide Number Placeholder 5">
            <a:extLst>
              <a:ext uri="{FF2B5EF4-FFF2-40B4-BE49-F238E27FC236}">
                <a16:creationId xmlns:a16="http://schemas.microsoft.com/office/drawing/2014/main" id="{3A3D3E0D-98F2-4917-9AE1-BA59A93088BB}"/>
              </a:ext>
            </a:extLst>
          </p:cNvPr>
          <p:cNvSpPr>
            <a:spLocks noGrp="1"/>
          </p:cNvSpPr>
          <p:nvPr>
            <p:ph type="sldNum" sz="quarter" idx="11"/>
          </p:nvPr>
        </p:nvSpPr>
        <p:spPr>
          <a:xfrm>
            <a:off x="3805238" y="6356350"/>
            <a:ext cx="2057400" cy="365125"/>
          </a:xfrm>
          <a:prstGeom prst="rect">
            <a:avLst/>
          </a:prstGeom>
        </p:spPr>
        <p:txBody>
          <a:bodyPr/>
          <a:lstStyle>
            <a:lvl1pPr>
              <a:defRPr/>
            </a:lvl1pPr>
          </a:lstStyle>
          <a:p>
            <a:pPr>
              <a:defRPr/>
            </a:pPr>
            <a:fld id="{361F9A1D-6B84-4A81-AE0C-F926D3A3F0A9}" type="slidenum">
              <a:rPr lang="en-US"/>
              <a:pPr>
                <a:defRPr/>
              </a:pPr>
              <a:t>‹#›</a:t>
            </a:fld>
            <a:endParaRPr lang="en-US"/>
          </a:p>
        </p:txBody>
      </p:sp>
    </p:spTree>
    <p:extLst>
      <p:ext uri="{BB962C8B-B14F-4D97-AF65-F5344CB8AC3E}">
        <p14:creationId xmlns:p14="http://schemas.microsoft.com/office/powerpoint/2010/main" val="20354318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Lucida Sans" panose="020B0602030504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Lucida Sans" panose="020B0602030504020204" pitchFamily="34" charset="0"/>
              </a:defRPr>
            </a:lvl1pPr>
            <a:lvl2pPr>
              <a:defRPr>
                <a:latin typeface="Lucida Sans" panose="020B0602030504020204" pitchFamily="34" charset="0"/>
              </a:defRPr>
            </a:lvl2pPr>
            <a:lvl3pPr>
              <a:defRPr>
                <a:latin typeface="Lucida Sans" panose="020B0602030504020204" pitchFamily="34" charset="0"/>
              </a:defRPr>
            </a:lvl3pPr>
            <a:lvl4pPr>
              <a:defRPr>
                <a:latin typeface="Lucida Sans" panose="020B0602030504020204" pitchFamily="34" charset="0"/>
              </a:defRPr>
            </a:lvl4pPr>
            <a:lvl5pPr>
              <a:defRPr>
                <a:latin typeface="Lucida Sans"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0AC331B-FBF3-4736-B4A2-FD4B525FAB0D}"/>
              </a:ext>
            </a:extLst>
          </p:cNvPr>
          <p:cNvSpPr>
            <a:spLocks noGrp="1"/>
          </p:cNvSpPr>
          <p:nvPr>
            <p:ph type="dt" sz="half" idx="10"/>
          </p:nvPr>
        </p:nvSpPr>
        <p:spPr/>
        <p:txBody>
          <a:bodyPr/>
          <a:lstStyle>
            <a:lvl1pPr>
              <a:defRPr/>
            </a:lvl1pPr>
          </a:lstStyle>
          <a:p>
            <a:pPr>
              <a:defRPr/>
            </a:pPr>
            <a:fld id="{EDAAFDF1-F448-4A3D-8FCF-ECEE266D9F5B}" type="datetimeFigureOut">
              <a:rPr lang="en-US"/>
              <a:pPr>
                <a:defRPr/>
              </a:pPr>
              <a:t>2/10/2022</a:t>
            </a:fld>
            <a:endParaRPr lang="en-US"/>
          </a:p>
        </p:txBody>
      </p:sp>
    </p:spTree>
    <p:extLst>
      <p:ext uri="{BB962C8B-B14F-4D97-AF65-F5344CB8AC3E}">
        <p14:creationId xmlns:p14="http://schemas.microsoft.com/office/powerpoint/2010/main" val="2187164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6BD4E-3D7A-4FCB-AC80-2CDE47D318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1A498B-4145-4748-AE17-98BB7E65ADEB}"/>
              </a:ext>
            </a:extLst>
          </p:cNvPr>
          <p:cNvSpPr>
            <a:spLocks noGrp="1"/>
          </p:cNvSpPr>
          <p:nvPr>
            <p:ph type="dt" sz="half" idx="10"/>
          </p:nvPr>
        </p:nvSpPr>
        <p:spPr/>
        <p:txBody>
          <a:bodyPr/>
          <a:lstStyle/>
          <a:p>
            <a:pPr>
              <a:defRPr/>
            </a:pPr>
            <a:fld id="{97E57A39-850D-4FF9-84E9-06462B00C020}" type="datetimeFigureOut">
              <a:rPr lang="en-US" smtClean="0"/>
              <a:pPr>
                <a:defRPr/>
              </a:pPr>
              <a:t>2/10/2022</a:t>
            </a:fld>
            <a:endParaRPr lang="en-US"/>
          </a:p>
        </p:txBody>
      </p:sp>
      <p:sp>
        <p:nvSpPr>
          <p:cNvPr id="4" name="Footer Placeholder 3">
            <a:extLst>
              <a:ext uri="{FF2B5EF4-FFF2-40B4-BE49-F238E27FC236}">
                <a16:creationId xmlns:a16="http://schemas.microsoft.com/office/drawing/2014/main" id="{B9C48E3C-A9C9-4597-8957-498D249A28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277207-2801-4F7A-97A0-0BC2C6FE2059}"/>
              </a:ext>
            </a:extLst>
          </p:cNvPr>
          <p:cNvSpPr>
            <a:spLocks noGrp="1"/>
          </p:cNvSpPr>
          <p:nvPr>
            <p:ph type="sldNum" sz="quarter" idx="12"/>
          </p:nvPr>
        </p:nvSpPr>
        <p:spPr/>
        <p:txBody>
          <a:bodyPr/>
          <a:lstStyle/>
          <a:p>
            <a:fld id="{7BD7BDA7-33B2-4408-9522-A6F0C1667D68}" type="slidenum">
              <a:rPr lang="en-US" smtClean="0"/>
              <a:t>‹#›</a:t>
            </a:fld>
            <a:endParaRPr lang="en-US"/>
          </a:p>
        </p:txBody>
      </p:sp>
    </p:spTree>
    <p:extLst>
      <p:ext uri="{BB962C8B-B14F-4D97-AF65-F5344CB8AC3E}">
        <p14:creationId xmlns:p14="http://schemas.microsoft.com/office/powerpoint/2010/main" val="22632826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53076F-AF77-458E-8B18-F42BDEE893CB}"/>
              </a:ext>
            </a:extLst>
          </p:cNvPr>
          <p:cNvSpPr/>
          <p:nvPr/>
        </p:nvSpPr>
        <p:spPr>
          <a:xfrm>
            <a:off x="0" y="0"/>
            <a:ext cx="9144000" cy="612775"/>
          </a:xfrm>
          <a:prstGeom prst="rect">
            <a:avLst/>
          </a:prstGeom>
          <a:solidFill>
            <a:srgbClr val="144A8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623888" y="1709739"/>
            <a:ext cx="7886700" cy="2852737"/>
          </a:xfrm>
        </p:spPr>
        <p:txBody>
          <a:bodyPr anchor="b"/>
          <a:lstStyle>
            <a:lvl1pPr>
              <a:defRPr sz="6000">
                <a:latin typeface="Lucida Sans" panose="020B0602030504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latin typeface="Lucida Sans" panose="020B0602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6756FBD1-12F7-4FB5-8DC3-7BCD0A587A9A}"/>
              </a:ext>
            </a:extLst>
          </p:cNvPr>
          <p:cNvSpPr>
            <a:spLocks noGrp="1"/>
          </p:cNvSpPr>
          <p:nvPr>
            <p:ph type="dt" sz="half" idx="10"/>
          </p:nvPr>
        </p:nvSpPr>
        <p:spPr/>
        <p:txBody>
          <a:bodyPr/>
          <a:lstStyle>
            <a:lvl1pPr>
              <a:defRPr/>
            </a:lvl1pPr>
          </a:lstStyle>
          <a:p>
            <a:pPr>
              <a:defRPr/>
            </a:pPr>
            <a:fld id="{6D46F0BC-0B13-4EAA-9E8B-77B82C6A3BCF}" type="datetimeFigureOut">
              <a:rPr lang="en-US"/>
              <a:pPr>
                <a:defRPr/>
              </a:pPr>
              <a:t>2/10/2022</a:t>
            </a:fld>
            <a:endParaRPr lang="en-US"/>
          </a:p>
        </p:txBody>
      </p:sp>
      <p:sp>
        <p:nvSpPr>
          <p:cNvPr id="6" name="Slide Number Placeholder 5">
            <a:extLst>
              <a:ext uri="{FF2B5EF4-FFF2-40B4-BE49-F238E27FC236}">
                <a16:creationId xmlns:a16="http://schemas.microsoft.com/office/drawing/2014/main" id="{29AEE9CC-BBF4-49A5-BA24-C1EAE614A627}"/>
              </a:ext>
            </a:extLst>
          </p:cNvPr>
          <p:cNvSpPr>
            <a:spLocks noGrp="1"/>
          </p:cNvSpPr>
          <p:nvPr>
            <p:ph type="sldNum" sz="quarter" idx="11"/>
          </p:nvPr>
        </p:nvSpPr>
        <p:spPr>
          <a:xfrm>
            <a:off x="3538538" y="6351588"/>
            <a:ext cx="2057400" cy="365125"/>
          </a:xfrm>
          <a:prstGeom prst="rect">
            <a:avLst/>
          </a:prstGeom>
        </p:spPr>
        <p:txBody>
          <a:bodyPr/>
          <a:lstStyle>
            <a:lvl1pPr>
              <a:defRPr/>
            </a:lvl1pPr>
          </a:lstStyle>
          <a:p>
            <a:pPr>
              <a:defRPr/>
            </a:pPr>
            <a:fld id="{9F368400-7027-4906-A6C6-ADE9772586CE}" type="slidenum">
              <a:rPr lang="en-US"/>
              <a:pPr>
                <a:defRPr/>
              </a:pPr>
              <a:t>‹#›</a:t>
            </a:fld>
            <a:endParaRPr lang="en-US"/>
          </a:p>
        </p:txBody>
      </p:sp>
    </p:spTree>
    <p:extLst>
      <p:ext uri="{BB962C8B-B14F-4D97-AF65-F5344CB8AC3E}">
        <p14:creationId xmlns:p14="http://schemas.microsoft.com/office/powerpoint/2010/main" val="9617740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01387" y="729091"/>
            <a:ext cx="7886700" cy="1325563"/>
          </a:xfrm>
        </p:spPr>
        <p:txBody>
          <a:bodyPr/>
          <a:lstStyle>
            <a:lvl1pPr>
              <a:defRPr b="1">
                <a:latin typeface="Lucida Sans" panose="020B0602030504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10490" y="2234045"/>
            <a:ext cx="3704359" cy="3942918"/>
          </a:xfrm>
        </p:spPr>
        <p:txBody>
          <a:bodyPr/>
          <a:lstStyle>
            <a:lvl1pPr>
              <a:defRPr>
                <a:latin typeface="Lucida Sans" panose="020B0602030504020204" pitchFamily="34" charset="0"/>
              </a:defRPr>
            </a:lvl1pPr>
            <a:lvl2pPr>
              <a:defRPr>
                <a:latin typeface="Lucida Sans" panose="020B0602030504020204" pitchFamily="34" charset="0"/>
              </a:defRPr>
            </a:lvl2pPr>
            <a:lvl3pPr>
              <a:defRPr>
                <a:latin typeface="Lucida Sans" panose="020B0602030504020204" pitchFamily="34" charset="0"/>
              </a:defRPr>
            </a:lvl3pPr>
            <a:lvl4pPr>
              <a:defRPr>
                <a:latin typeface="Lucida Sans" panose="020B0602030504020204" pitchFamily="34" charset="0"/>
              </a:defRPr>
            </a:lvl4pPr>
            <a:lvl5pPr>
              <a:defRPr>
                <a:latin typeface="Lucida Sans"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10990" y="2234043"/>
            <a:ext cx="3704360" cy="3942919"/>
          </a:xfrm>
        </p:spPr>
        <p:txBody>
          <a:bodyPr/>
          <a:lstStyle>
            <a:lvl1pPr>
              <a:defRPr>
                <a:latin typeface="Lucida Sans" panose="020B0602030504020204" pitchFamily="34" charset="0"/>
              </a:defRPr>
            </a:lvl1pPr>
            <a:lvl2pPr>
              <a:defRPr>
                <a:latin typeface="Lucida Sans" panose="020B0602030504020204" pitchFamily="34" charset="0"/>
              </a:defRPr>
            </a:lvl2pPr>
            <a:lvl3pPr>
              <a:defRPr>
                <a:latin typeface="Lucida Sans" panose="020B0602030504020204" pitchFamily="34" charset="0"/>
              </a:defRPr>
            </a:lvl3pPr>
            <a:lvl4pPr>
              <a:defRPr>
                <a:latin typeface="Lucida Sans" panose="020B0602030504020204" pitchFamily="34" charset="0"/>
              </a:defRPr>
            </a:lvl4pPr>
            <a:lvl5pPr>
              <a:defRPr>
                <a:latin typeface="Lucida Sans"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942097E9-86E8-48A3-BB37-C2BD4909E146}"/>
              </a:ext>
            </a:extLst>
          </p:cNvPr>
          <p:cNvSpPr>
            <a:spLocks noGrp="1"/>
          </p:cNvSpPr>
          <p:nvPr>
            <p:ph type="dt" sz="half" idx="10"/>
          </p:nvPr>
        </p:nvSpPr>
        <p:spPr/>
        <p:txBody>
          <a:bodyPr/>
          <a:lstStyle>
            <a:lvl1pPr>
              <a:defRPr/>
            </a:lvl1pPr>
          </a:lstStyle>
          <a:p>
            <a:pPr>
              <a:defRPr/>
            </a:pPr>
            <a:fld id="{434C9F7C-762E-4E8A-B174-104A5A8959FB}" type="datetimeFigureOut">
              <a:rPr lang="en-US"/>
              <a:pPr>
                <a:defRPr/>
              </a:pPr>
              <a:t>2/10/2022</a:t>
            </a:fld>
            <a:endParaRPr lang="en-US"/>
          </a:p>
        </p:txBody>
      </p:sp>
    </p:spTree>
    <p:extLst>
      <p:ext uri="{BB962C8B-B14F-4D97-AF65-F5344CB8AC3E}">
        <p14:creationId xmlns:p14="http://schemas.microsoft.com/office/powerpoint/2010/main" val="5066452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175F73-2078-49F4-8B01-74C865CB6650}"/>
              </a:ext>
            </a:extLst>
          </p:cNvPr>
          <p:cNvSpPr/>
          <p:nvPr/>
        </p:nvSpPr>
        <p:spPr>
          <a:xfrm>
            <a:off x="0" y="0"/>
            <a:ext cx="9144000" cy="365125"/>
          </a:xfrm>
          <a:prstGeom prst="rect">
            <a:avLst/>
          </a:prstGeom>
          <a:solidFill>
            <a:srgbClr val="144A8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629841" y="365126"/>
            <a:ext cx="7886700" cy="1325563"/>
          </a:xfrm>
        </p:spPr>
        <p:txBody>
          <a:bodyPr/>
          <a:lstStyle>
            <a:lvl1pPr>
              <a:defRPr>
                <a:latin typeface="Lucida Sans" panose="020B0602030504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Lucida Sans" panose="020B0602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a:latin typeface="Lucida Sans" panose="020B0602030504020204" pitchFamily="34" charset="0"/>
              </a:defRPr>
            </a:lvl1pPr>
            <a:lvl2pPr>
              <a:defRPr>
                <a:latin typeface="Lucida Sans" panose="020B0602030504020204" pitchFamily="34" charset="0"/>
              </a:defRPr>
            </a:lvl2pPr>
            <a:lvl3pPr>
              <a:defRPr>
                <a:latin typeface="Lucida Sans" panose="020B0602030504020204" pitchFamily="34" charset="0"/>
              </a:defRPr>
            </a:lvl3pPr>
            <a:lvl4pPr>
              <a:defRPr>
                <a:latin typeface="Lucida Sans" panose="020B0602030504020204" pitchFamily="34" charset="0"/>
              </a:defRPr>
            </a:lvl4pPr>
            <a:lvl5pPr>
              <a:defRPr>
                <a:latin typeface="Lucida Sans"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Lucida Sans" panose="020B0602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a:defRPr>
                <a:latin typeface="Lucida Sans" panose="020B0602030504020204" pitchFamily="34" charset="0"/>
              </a:defRPr>
            </a:lvl1pPr>
            <a:lvl2pPr>
              <a:defRPr>
                <a:latin typeface="Lucida Sans" panose="020B0602030504020204" pitchFamily="34" charset="0"/>
              </a:defRPr>
            </a:lvl2pPr>
            <a:lvl3pPr>
              <a:defRPr>
                <a:latin typeface="Lucida Sans" panose="020B0602030504020204" pitchFamily="34" charset="0"/>
              </a:defRPr>
            </a:lvl3pPr>
            <a:lvl4pPr>
              <a:defRPr>
                <a:latin typeface="Lucida Sans" panose="020B0602030504020204" pitchFamily="34" charset="0"/>
              </a:defRPr>
            </a:lvl4pPr>
            <a:lvl5pPr>
              <a:defRPr>
                <a:latin typeface="Lucida Sans"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87C73E67-087D-4E4B-9E88-36DCA0E300DD}"/>
              </a:ext>
            </a:extLst>
          </p:cNvPr>
          <p:cNvSpPr>
            <a:spLocks noGrp="1"/>
          </p:cNvSpPr>
          <p:nvPr>
            <p:ph type="dt" sz="half" idx="10"/>
          </p:nvPr>
        </p:nvSpPr>
        <p:spPr/>
        <p:txBody>
          <a:bodyPr/>
          <a:lstStyle>
            <a:lvl1pPr>
              <a:defRPr/>
            </a:lvl1pPr>
          </a:lstStyle>
          <a:p>
            <a:pPr>
              <a:defRPr/>
            </a:pPr>
            <a:fld id="{E931B4DB-9A7B-4201-AF72-FC19D2B5C25C}" type="datetimeFigureOut">
              <a:rPr lang="en-US"/>
              <a:pPr>
                <a:defRPr/>
              </a:pPr>
              <a:t>2/10/2022</a:t>
            </a:fld>
            <a:endParaRPr lang="en-US"/>
          </a:p>
        </p:txBody>
      </p:sp>
    </p:spTree>
    <p:extLst>
      <p:ext uri="{BB962C8B-B14F-4D97-AF65-F5344CB8AC3E}">
        <p14:creationId xmlns:p14="http://schemas.microsoft.com/office/powerpoint/2010/main" val="19127374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96B96EC6-A34F-4291-90E1-A420548606F5}"/>
              </a:ext>
            </a:extLst>
          </p:cNvPr>
          <p:cNvSpPr>
            <a:spLocks noGrp="1"/>
          </p:cNvSpPr>
          <p:nvPr>
            <p:ph type="dt" sz="half" idx="10"/>
          </p:nvPr>
        </p:nvSpPr>
        <p:spPr/>
        <p:txBody>
          <a:bodyPr/>
          <a:lstStyle>
            <a:lvl1pPr>
              <a:defRPr/>
            </a:lvl1pPr>
          </a:lstStyle>
          <a:p>
            <a:pPr>
              <a:defRPr/>
            </a:pPr>
            <a:fld id="{97E57A39-850D-4FF9-84E9-06462B00C020}" type="datetimeFigureOut">
              <a:rPr lang="en-US"/>
              <a:pPr>
                <a:defRPr/>
              </a:pPr>
              <a:t>2/10/2022</a:t>
            </a:fld>
            <a:endParaRPr lang="en-US"/>
          </a:p>
        </p:txBody>
      </p:sp>
    </p:spTree>
    <p:extLst>
      <p:ext uri="{BB962C8B-B14F-4D97-AF65-F5344CB8AC3E}">
        <p14:creationId xmlns:p14="http://schemas.microsoft.com/office/powerpoint/2010/main" val="37316669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357B9D-1E76-48C3-8DC6-9E2B997BEB39}"/>
              </a:ext>
            </a:extLst>
          </p:cNvPr>
          <p:cNvSpPr>
            <a:spLocks noGrp="1"/>
          </p:cNvSpPr>
          <p:nvPr>
            <p:ph type="dt" sz="half" idx="10"/>
          </p:nvPr>
        </p:nvSpPr>
        <p:spPr/>
        <p:txBody>
          <a:bodyPr/>
          <a:lstStyle>
            <a:lvl1pPr>
              <a:defRPr/>
            </a:lvl1pPr>
          </a:lstStyle>
          <a:p>
            <a:pPr>
              <a:defRPr/>
            </a:pPr>
            <a:fld id="{9B78729F-8925-4609-9B13-F27300BDA49B}" type="datetimeFigureOut">
              <a:rPr lang="en-US"/>
              <a:pPr>
                <a:defRPr/>
              </a:pPr>
              <a:t>2/10/2022</a:t>
            </a:fld>
            <a:endParaRPr lang="en-US"/>
          </a:p>
        </p:txBody>
      </p:sp>
    </p:spTree>
    <p:extLst>
      <p:ext uri="{BB962C8B-B14F-4D97-AF65-F5344CB8AC3E}">
        <p14:creationId xmlns:p14="http://schemas.microsoft.com/office/powerpoint/2010/main" val="2542497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A79A3463-7102-4E31-B687-E673B5D17BDF}"/>
              </a:ext>
            </a:extLst>
          </p:cNvPr>
          <p:cNvSpPr>
            <a:spLocks noGrp="1"/>
          </p:cNvSpPr>
          <p:nvPr>
            <p:ph type="dt" sz="half" idx="10"/>
          </p:nvPr>
        </p:nvSpPr>
        <p:spPr/>
        <p:txBody>
          <a:bodyPr/>
          <a:lstStyle>
            <a:lvl1pPr>
              <a:defRPr/>
            </a:lvl1pPr>
          </a:lstStyle>
          <a:p>
            <a:pPr>
              <a:defRPr/>
            </a:pPr>
            <a:fld id="{615214D1-319B-4228-B905-85D562744CBF}" type="datetimeFigureOut">
              <a:rPr lang="en-US"/>
              <a:pPr>
                <a:defRPr/>
              </a:pPr>
              <a:t>2/10/2022</a:t>
            </a:fld>
            <a:endParaRPr lang="en-US"/>
          </a:p>
        </p:txBody>
      </p:sp>
      <p:sp>
        <p:nvSpPr>
          <p:cNvPr id="6" name="Footer Placeholder 4">
            <a:extLst>
              <a:ext uri="{FF2B5EF4-FFF2-40B4-BE49-F238E27FC236}">
                <a16:creationId xmlns:a16="http://schemas.microsoft.com/office/drawing/2014/main" id="{1266007A-7CD3-4AD1-99A4-DE8340EA1547}"/>
              </a:ext>
            </a:extLst>
          </p:cNvPr>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3912353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E55E56-6FEE-40BC-A1EF-7AA6E776E733}"/>
              </a:ext>
            </a:extLst>
          </p:cNvPr>
          <p:cNvSpPr>
            <a:spLocks noGrp="1"/>
          </p:cNvSpPr>
          <p:nvPr>
            <p:ph type="dt" sz="half" idx="10"/>
          </p:nvPr>
        </p:nvSpPr>
        <p:spPr/>
        <p:txBody>
          <a:bodyPr/>
          <a:lstStyle>
            <a:lvl1pPr>
              <a:defRPr/>
            </a:lvl1pPr>
          </a:lstStyle>
          <a:p>
            <a:pPr>
              <a:defRPr/>
            </a:pPr>
            <a:fld id="{4398ED87-AC14-49C7-BCFD-E77776F52C2A}" type="datetimeFigureOut">
              <a:rPr lang="en-US"/>
              <a:pPr>
                <a:defRPr/>
              </a:pPr>
              <a:t>2/10/2022</a:t>
            </a:fld>
            <a:endParaRPr lang="en-US"/>
          </a:p>
        </p:txBody>
      </p:sp>
      <p:sp>
        <p:nvSpPr>
          <p:cNvPr id="6" name="Footer Placeholder 5">
            <a:extLst>
              <a:ext uri="{FF2B5EF4-FFF2-40B4-BE49-F238E27FC236}">
                <a16:creationId xmlns:a16="http://schemas.microsoft.com/office/drawing/2014/main" id="{4591867A-2DD0-4D5D-9752-AAC4855D6E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A47BFF26-6FAF-4BF7-ABAD-01FCE3DCC5A4}"/>
              </a:ext>
            </a:extLst>
          </p:cNvPr>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C07AAD30-A3DC-48C0-B8AB-A45653285C6B}" type="slidenum">
              <a:rPr lang="en-US"/>
              <a:pPr>
                <a:defRPr/>
              </a:pPr>
              <a:t>‹#›</a:t>
            </a:fld>
            <a:endParaRPr lang="en-US"/>
          </a:p>
        </p:txBody>
      </p:sp>
    </p:spTree>
    <p:extLst>
      <p:ext uri="{BB962C8B-B14F-4D97-AF65-F5344CB8AC3E}">
        <p14:creationId xmlns:p14="http://schemas.microsoft.com/office/powerpoint/2010/main" val="11765770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0A14CAB-EF5E-41E6-8F55-AE63CDF4ECBA}"/>
              </a:ext>
            </a:extLst>
          </p:cNvPr>
          <p:cNvSpPr>
            <a:spLocks noGrp="1"/>
          </p:cNvSpPr>
          <p:nvPr>
            <p:ph type="dt" sz="half" idx="10"/>
          </p:nvPr>
        </p:nvSpPr>
        <p:spPr/>
        <p:txBody>
          <a:bodyPr/>
          <a:lstStyle>
            <a:lvl1pPr>
              <a:defRPr/>
            </a:lvl1pPr>
          </a:lstStyle>
          <a:p>
            <a:pPr>
              <a:defRPr/>
            </a:pPr>
            <a:fld id="{E3910A4C-7B63-4525-AAE5-C2A469B0D874}" type="datetimeFigureOut">
              <a:rPr lang="en-US"/>
              <a:pPr>
                <a:defRPr/>
              </a:pPr>
              <a:t>2/10/2022</a:t>
            </a:fld>
            <a:endParaRPr lang="en-US"/>
          </a:p>
        </p:txBody>
      </p:sp>
      <p:sp>
        <p:nvSpPr>
          <p:cNvPr id="5" name="Footer Placeholder 4">
            <a:extLst>
              <a:ext uri="{FF2B5EF4-FFF2-40B4-BE49-F238E27FC236}">
                <a16:creationId xmlns:a16="http://schemas.microsoft.com/office/drawing/2014/main" id="{E6508D6C-40E0-4D3C-A3DB-E9F6992813D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5FABA02-7B90-4537-B241-C98236A9D4DE}"/>
              </a:ext>
            </a:extLst>
          </p:cNvPr>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117EA369-FFB5-49E7-BB87-7A1F9F9F5315}" type="slidenum">
              <a:rPr lang="en-US"/>
              <a:pPr>
                <a:defRPr/>
              </a:pPr>
              <a:t>‹#›</a:t>
            </a:fld>
            <a:endParaRPr lang="en-US"/>
          </a:p>
        </p:txBody>
      </p:sp>
    </p:spTree>
    <p:extLst>
      <p:ext uri="{BB962C8B-B14F-4D97-AF65-F5344CB8AC3E}">
        <p14:creationId xmlns:p14="http://schemas.microsoft.com/office/powerpoint/2010/main" val="27831230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F85954B-2F89-4403-AA25-B362EE4B2540}"/>
              </a:ext>
            </a:extLst>
          </p:cNvPr>
          <p:cNvSpPr>
            <a:spLocks noGrp="1"/>
          </p:cNvSpPr>
          <p:nvPr>
            <p:ph type="dt" sz="half" idx="10"/>
          </p:nvPr>
        </p:nvSpPr>
        <p:spPr/>
        <p:txBody>
          <a:bodyPr/>
          <a:lstStyle>
            <a:lvl1pPr>
              <a:defRPr/>
            </a:lvl1pPr>
          </a:lstStyle>
          <a:p>
            <a:pPr>
              <a:defRPr/>
            </a:pPr>
            <a:fld id="{66633358-BC47-40FB-96FA-7EA39D4C2A34}" type="datetimeFigureOut">
              <a:rPr lang="en-US"/>
              <a:pPr>
                <a:defRPr/>
              </a:pPr>
              <a:t>2/10/2022</a:t>
            </a:fld>
            <a:endParaRPr lang="en-US"/>
          </a:p>
        </p:txBody>
      </p:sp>
      <p:sp>
        <p:nvSpPr>
          <p:cNvPr id="5" name="Footer Placeholder 4">
            <a:extLst>
              <a:ext uri="{FF2B5EF4-FFF2-40B4-BE49-F238E27FC236}">
                <a16:creationId xmlns:a16="http://schemas.microsoft.com/office/drawing/2014/main" id="{7F198668-FC69-4494-93F0-1BDB1DFD895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A93346B-2FF5-4E17-BB7F-9C2C56802BF1}"/>
              </a:ext>
            </a:extLst>
          </p:cNvPr>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AA311BF3-24B2-440A-9D22-2A451DDAE986}" type="slidenum">
              <a:rPr lang="en-US"/>
              <a:pPr>
                <a:defRPr/>
              </a:pPr>
              <a:t>‹#›</a:t>
            </a:fld>
            <a:endParaRPr lang="en-US"/>
          </a:p>
        </p:txBody>
      </p:sp>
    </p:spTree>
    <p:extLst>
      <p:ext uri="{BB962C8B-B14F-4D97-AF65-F5344CB8AC3E}">
        <p14:creationId xmlns:p14="http://schemas.microsoft.com/office/powerpoint/2010/main" val="748693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5FF78-8EC1-455E-90CF-52FCB94D464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F5887CE-00BA-42A5-8246-28A9C035D8D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BB02365-6848-4618-ADAA-05EBB002262E}"/>
              </a:ext>
            </a:extLst>
          </p:cNvPr>
          <p:cNvSpPr>
            <a:spLocks noGrp="1"/>
          </p:cNvSpPr>
          <p:nvPr>
            <p:ph type="dt" sz="half" idx="10"/>
          </p:nvPr>
        </p:nvSpPr>
        <p:spPr/>
        <p:txBody>
          <a:bodyPr/>
          <a:lstStyle/>
          <a:p>
            <a:pPr>
              <a:defRPr/>
            </a:pPr>
            <a:fld id="{033F187F-08AE-4441-A42C-DD0A1EB1604C}" type="datetimeFigureOut">
              <a:rPr lang="en-US" smtClean="0"/>
              <a:pPr>
                <a:defRPr/>
              </a:pPr>
              <a:t>2/10/2022</a:t>
            </a:fld>
            <a:endParaRPr lang="en-US"/>
          </a:p>
        </p:txBody>
      </p:sp>
      <p:sp>
        <p:nvSpPr>
          <p:cNvPr id="5" name="Footer Placeholder 4">
            <a:extLst>
              <a:ext uri="{FF2B5EF4-FFF2-40B4-BE49-F238E27FC236}">
                <a16:creationId xmlns:a16="http://schemas.microsoft.com/office/drawing/2014/main" id="{502BE756-0E4F-402C-AC16-2DB5F84614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B255FE-F711-43BE-927A-1BE5732BD602}"/>
              </a:ext>
            </a:extLst>
          </p:cNvPr>
          <p:cNvSpPr>
            <a:spLocks noGrp="1"/>
          </p:cNvSpPr>
          <p:nvPr>
            <p:ph type="sldNum" sz="quarter" idx="12"/>
          </p:nvPr>
        </p:nvSpPr>
        <p:spPr/>
        <p:txBody>
          <a:bodyPr/>
          <a:lstStyle/>
          <a:p>
            <a:pPr>
              <a:defRPr/>
            </a:pPr>
            <a:fld id="{361F9A1D-6B84-4A81-AE0C-F926D3A3F0A9}" type="slidenum">
              <a:rPr lang="en-US" smtClean="0"/>
              <a:pPr>
                <a:defRPr/>
              </a:pPr>
              <a:t>‹#›</a:t>
            </a:fld>
            <a:endParaRPr lang="en-US"/>
          </a:p>
        </p:txBody>
      </p:sp>
    </p:spTree>
    <p:extLst>
      <p:ext uri="{BB962C8B-B14F-4D97-AF65-F5344CB8AC3E}">
        <p14:creationId xmlns:p14="http://schemas.microsoft.com/office/powerpoint/2010/main" val="676286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FFC0F9-0FF4-430D-BA44-DAC745F87F38}"/>
              </a:ext>
            </a:extLst>
          </p:cNvPr>
          <p:cNvSpPr>
            <a:spLocks noGrp="1"/>
          </p:cNvSpPr>
          <p:nvPr>
            <p:ph type="dt" sz="half" idx="10"/>
          </p:nvPr>
        </p:nvSpPr>
        <p:spPr/>
        <p:txBody>
          <a:bodyPr/>
          <a:lstStyle/>
          <a:p>
            <a:pPr>
              <a:defRPr/>
            </a:pPr>
            <a:fld id="{9B78729F-8925-4609-9B13-F27300BDA49B}" type="datetimeFigureOut">
              <a:rPr lang="en-US" smtClean="0"/>
              <a:pPr>
                <a:defRPr/>
              </a:pPr>
              <a:t>2/10/2022</a:t>
            </a:fld>
            <a:endParaRPr lang="en-US"/>
          </a:p>
        </p:txBody>
      </p:sp>
      <p:sp>
        <p:nvSpPr>
          <p:cNvPr id="3" name="Footer Placeholder 2">
            <a:extLst>
              <a:ext uri="{FF2B5EF4-FFF2-40B4-BE49-F238E27FC236}">
                <a16:creationId xmlns:a16="http://schemas.microsoft.com/office/drawing/2014/main" id="{871DC61B-02E2-49A0-A510-FD4B559032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525A04-CABC-4B43-9700-731834FED0E8}"/>
              </a:ext>
            </a:extLst>
          </p:cNvPr>
          <p:cNvSpPr>
            <a:spLocks noGrp="1"/>
          </p:cNvSpPr>
          <p:nvPr>
            <p:ph type="sldNum" sz="quarter" idx="12"/>
          </p:nvPr>
        </p:nvSpPr>
        <p:spPr/>
        <p:txBody>
          <a:bodyPr/>
          <a:lstStyle/>
          <a:p>
            <a:fld id="{7BD7BDA7-33B2-4408-9522-A6F0C1667D68}" type="slidenum">
              <a:rPr lang="en-US" smtClean="0"/>
              <a:t>‹#›</a:t>
            </a:fld>
            <a:endParaRPr lang="en-US"/>
          </a:p>
        </p:txBody>
      </p:sp>
    </p:spTree>
    <p:extLst>
      <p:ext uri="{BB962C8B-B14F-4D97-AF65-F5344CB8AC3E}">
        <p14:creationId xmlns:p14="http://schemas.microsoft.com/office/powerpoint/2010/main" val="38917049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36CFC-1B2C-407C-8887-C32A0AEAAA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9BBD2E-34F3-404A-90C7-4B957C5840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F76B3-893C-4FF3-A47D-0A469DAB46B9}"/>
              </a:ext>
            </a:extLst>
          </p:cNvPr>
          <p:cNvSpPr>
            <a:spLocks noGrp="1"/>
          </p:cNvSpPr>
          <p:nvPr>
            <p:ph type="dt" sz="half" idx="10"/>
          </p:nvPr>
        </p:nvSpPr>
        <p:spPr/>
        <p:txBody>
          <a:bodyPr/>
          <a:lstStyle/>
          <a:p>
            <a:pPr>
              <a:defRPr/>
            </a:pPr>
            <a:fld id="{EDAAFDF1-F448-4A3D-8FCF-ECEE266D9F5B}" type="datetimeFigureOut">
              <a:rPr lang="en-US" smtClean="0"/>
              <a:pPr>
                <a:defRPr/>
              </a:pPr>
              <a:t>2/10/2022</a:t>
            </a:fld>
            <a:endParaRPr lang="en-US"/>
          </a:p>
        </p:txBody>
      </p:sp>
      <p:sp>
        <p:nvSpPr>
          <p:cNvPr id="5" name="Footer Placeholder 4">
            <a:extLst>
              <a:ext uri="{FF2B5EF4-FFF2-40B4-BE49-F238E27FC236}">
                <a16:creationId xmlns:a16="http://schemas.microsoft.com/office/drawing/2014/main" id="{343A7E82-1D50-4DC8-987E-004C7A1574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7F52AD-FA53-4B7D-8A10-EDCBA7ED6606}"/>
              </a:ext>
            </a:extLst>
          </p:cNvPr>
          <p:cNvSpPr>
            <a:spLocks noGrp="1"/>
          </p:cNvSpPr>
          <p:nvPr>
            <p:ph type="sldNum" sz="quarter" idx="12"/>
          </p:nvPr>
        </p:nvSpPr>
        <p:spPr/>
        <p:txBody>
          <a:bodyPr/>
          <a:lstStyle/>
          <a:p>
            <a:fld id="{95B78537-76FE-47E4-B52A-E32A2F17E8DB}" type="slidenum">
              <a:rPr lang="en-US" smtClean="0"/>
              <a:t>‹#›</a:t>
            </a:fld>
            <a:endParaRPr lang="en-US"/>
          </a:p>
        </p:txBody>
      </p:sp>
    </p:spTree>
    <p:extLst>
      <p:ext uri="{BB962C8B-B14F-4D97-AF65-F5344CB8AC3E}">
        <p14:creationId xmlns:p14="http://schemas.microsoft.com/office/powerpoint/2010/main" val="1927439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A9240-D7A7-42DF-BF9F-7B7DDC341C2B}"/>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19D6391-B2D5-46EE-A3A3-39FB750A802A}"/>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804E58-F78A-4548-9A04-6CD7D251414E}"/>
              </a:ext>
            </a:extLst>
          </p:cNvPr>
          <p:cNvSpPr>
            <a:spLocks noGrp="1"/>
          </p:cNvSpPr>
          <p:nvPr>
            <p:ph type="dt" sz="half" idx="10"/>
          </p:nvPr>
        </p:nvSpPr>
        <p:spPr/>
        <p:txBody>
          <a:bodyPr/>
          <a:lstStyle/>
          <a:p>
            <a:pPr>
              <a:defRPr/>
            </a:pPr>
            <a:fld id="{6D46F0BC-0B13-4EAA-9E8B-77B82C6A3BCF}" type="datetimeFigureOut">
              <a:rPr lang="en-US" smtClean="0"/>
              <a:pPr>
                <a:defRPr/>
              </a:pPr>
              <a:t>2/10/2022</a:t>
            </a:fld>
            <a:endParaRPr lang="en-US"/>
          </a:p>
        </p:txBody>
      </p:sp>
      <p:sp>
        <p:nvSpPr>
          <p:cNvPr id="5" name="Footer Placeholder 4">
            <a:extLst>
              <a:ext uri="{FF2B5EF4-FFF2-40B4-BE49-F238E27FC236}">
                <a16:creationId xmlns:a16="http://schemas.microsoft.com/office/drawing/2014/main" id="{35584C34-32AB-4B19-9E76-F2737065E6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D4E4A9-C014-425C-B01C-4CDA8AC500A6}"/>
              </a:ext>
            </a:extLst>
          </p:cNvPr>
          <p:cNvSpPr>
            <a:spLocks noGrp="1"/>
          </p:cNvSpPr>
          <p:nvPr>
            <p:ph type="sldNum" sz="quarter" idx="12"/>
          </p:nvPr>
        </p:nvSpPr>
        <p:spPr/>
        <p:txBody>
          <a:bodyPr/>
          <a:lstStyle/>
          <a:p>
            <a:pPr>
              <a:defRPr/>
            </a:pPr>
            <a:fld id="{9F368400-7027-4906-A6C6-ADE9772586CE}" type="slidenum">
              <a:rPr lang="en-US" smtClean="0"/>
              <a:pPr>
                <a:defRPr/>
              </a:pPr>
              <a:t>‹#›</a:t>
            </a:fld>
            <a:endParaRPr lang="en-US"/>
          </a:p>
        </p:txBody>
      </p:sp>
    </p:spTree>
    <p:extLst>
      <p:ext uri="{BB962C8B-B14F-4D97-AF65-F5344CB8AC3E}">
        <p14:creationId xmlns:p14="http://schemas.microsoft.com/office/powerpoint/2010/main" val="34094371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98699-C8B5-4604-B5B9-7B4C05E997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3A352C-AF65-47D1-9335-0BF4C5BA799F}"/>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BD37AC-D439-4328-A97F-5356310713A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DDB535-8C9D-4B69-BA10-AEAF649659A7}"/>
              </a:ext>
            </a:extLst>
          </p:cNvPr>
          <p:cNvSpPr>
            <a:spLocks noGrp="1"/>
          </p:cNvSpPr>
          <p:nvPr>
            <p:ph type="dt" sz="half" idx="10"/>
          </p:nvPr>
        </p:nvSpPr>
        <p:spPr/>
        <p:txBody>
          <a:bodyPr/>
          <a:lstStyle/>
          <a:p>
            <a:pPr>
              <a:defRPr/>
            </a:pPr>
            <a:fld id="{434C9F7C-762E-4E8A-B174-104A5A8959FB}" type="datetimeFigureOut">
              <a:rPr lang="en-US" smtClean="0"/>
              <a:pPr>
                <a:defRPr/>
              </a:pPr>
              <a:t>2/10/2022</a:t>
            </a:fld>
            <a:endParaRPr lang="en-US"/>
          </a:p>
        </p:txBody>
      </p:sp>
      <p:sp>
        <p:nvSpPr>
          <p:cNvPr id="6" name="Footer Placeholder 5">
            <a:extLst>
              <a:ext uri="{FF2B5EF4-FFF2-40B4-BE49-F238E27FC236}">
                <a16:creationId xmlns:a16="http://schemas.microsoft.com/office/drawing/2014/main" id="{195ADDEB-23BE-469A-B278-DC3B667956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96CE53-9D1F-461B-9FB6-36255168DE65}"/>
              </a:ext>
            </a:extLst>
          </p:cNvPr>
          <p:cNvSpPr>
            <a:spLocks noGrp="1"/>
          </p:cNvSpPr>
          <p:nvPr>
            <p:ph type="sldNum" sz="quarter" idx="12"/>
          </p:nvPr>
        </p:nvSpPr>
        <p:spPr/>
        <p:txBody>
          <a:bodyPr/>
          <a:lstStyle/>
          <a:p>
            <a:fld id="{95B78537-76FE-47E4-B52A-E32A2F17E8DB}" type="slidenum">
              <a:rPr lang="en-US" smtClean="0"/>
              <a:t>‹#›</a:t>
            </a:fld>
            <a:endParaRPr lang="en-US"/>
          </a:p>
        </p:txBody>
      </p:sp>
    </p:spTree>
    <p:extLst>
      <p:ext uri="{BB962C8B-B14F-4D97-AF65-F5344CB8AC3E}">
        <p14:creationId xmlns:p14="http://schemas.microsoft.com/office/powerpoint/2010/main" val="11107577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E7A09-F109-43F0-BD04-1407161CF892}"/>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01BD5F-0506-4161-8B26-1D072938EB9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8513EDE-6775-493F-A42C-D5634CF08B1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830ABA-4A72-4178-8734-2C45722C72E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966E84D-EE2C-4414-8FBB-6BC2666637C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7CD38F-BCD5-41CE-8A5A-F523A87F0E1A}"/>
              </a:ext>
            </a:extLst>
          </p:cNvPr>
          <p:cNvSpPr>
            <a:spLocks noGrp="1"/>
          </p:cNvSpPr>
          <p:nvPr>
            <p:ph type="dt" sz="half" idx="10"/>
          </p:nvPr>
        </p:nvSpPr>
        <p:spPr/>
        <p:txBody>
          <a:bodyPr/>
          <a:lstStyle/>
          <a:p>
            <a:pPr>
              <a:defRPr/>
            </a:pPr>
            <a:fld id="{E931B4DB-9A7B-4201-AF72-FC19D2B5C25C}" type="datetimeFigureOut">
              <a:rPr lang="en-US" smtClean="0"/>
              <a:pPr>
                <a:defRPr/>
              </a:pPr>
              <a:t>2/10/2022</a:t>
            </a:fld>
            <a:endParaRPr lang="en-US"/>
          </a:p>
        </p:txBody>
      </p:sp>
      <p:sp>
        <p:nvSpPr>
          <p:cNvPr id="8" name="Footer Placeholder 7">
            <a:extLst>
              <a:ext uri="{FF2B5EF4-FFF2-40B4-BE49-F238E27FC236}">
                <a16:creationId xmlns:a16="http://schemas.microsoft.com/office/drawing/2014/main" id="{A0B70DC3-6CDD-4884-9ADC-669E126F01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B5D29F-FD9F-4F87-AB5D-1DA7B089456D}"/>
              </a:ext>
            </a:extLst>
          </p:cNvPr>
          <p:cNvSpPr>
            <a:spLocks noGrp="1"/>
          </p:cNvSpPr>
          <p:nvPr>
            <p:ph type="sldNum" sz="quarter" idx="12"/>
          </p:nvPr>
        </p:nvSpPr>
        <p:spPr/>
        <p:txBody>
          <a:bodyPr/>
          <a:lstStyle/>
          <a:p>
            <a:fld id="{95B78537-76FE-47E4-B52A-E32A2F17E8DB}" type="slidenum">
              <a:rPr lang="en-US" smtClean="0"/>
              <a:t>‹#›</a:t>
            </a:fld>
            <a:endParaRPr lang="en-US"/>
          </a:p>
        </p:txBody>
      </p:sp>
    </p:spTree>
    <p:extLst>
      <p:ext uri="{BB962C8B-B14F-4D97-AF65-F5344CB8AC3E}">
        <p14:creationId xmlns:p14="http://schemas.microsoft.com/office/powerpoint/2010/main" val="498644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7C8E3-5F5B-42CB-ABDC-7876A8C530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66C7AF-56A1-4CD9-BB5B-53644FD434CF}"/>
              </a:ext>
            </a:extLst>
          </p:cNvPr>
          <p:cNvSpPr>
            <a:spLocks noGrp="1"/>
          </p:cNvSpPr>
          <p:nvPr>
            <p:ph type="dt" sz="half" idx="10"/>
          </p:nvPr>
        </p:nvSpPr>
        <p:spPr/>
        <p:txBody>
          <a:bodyPr/>
          <a:lstStyle/>
          <a:p>
            <a:pPr>
              <a:defRPr/>
            </a:pPr>
            <a:fld id="{97E57A39-850D-4FF9-84E9-06462B00C020}" type="datetimeFigureOut">
              <a:rPr lang="en-US" smtClean="0"/>
              <a:pPr>
                <a:defRPr/>
              </a:pPr>
              <a:t>2/10/2022</a:t>
            </a:fld>
            <a:endParaRPr lang="en-US"/>
          </a:p>
        </p:txBody>
      </p:sp>
      <p:sp>
        <p:nvSpPr>
          <p:cNvPr id="4" name="Footer Placeholder 3">
            <a:extLst>
              <a:ext uri="{FF2B5EF4-FFF2-40B4-BE49-F238E27FC236}">
                <a16:creationId xmlns:a16="http://schemas.microsoft.com/office/drawing/2014/main" id="{F16B0A92-1524-4FF5-AED9-71E194C149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526A01-38CB-41F9-ACB3-2BDC160399F0}"/>
              </a:ext>
            </a:extLst>
          </p:cNvPr>
          <p:cNvSpPr>
            <a:spLocks noGrp="1"/>
          </p:cNvSpPr>
          <p:nvPr>
            <p:ph type="sldNum" sz="quarter" idx="12"/>
          </p:nvPr>
        </p:nvSpPr>
        <p:spPr/>
        <p:txBody>
          <a:bodyPr/>
          <a:lstStyle/>
          <a:p>
            <a:fld id="{95B78537-76FE-47E4-B52A-E32A2F17E8DB}" type="slidenum">
              <a:rPr lang="en-US" smtClean="0"/>
              <a:t>‹#›</a:t>
            </a:fld>
            <a:endParaRPr lang="en-US"/>
          </a:p>
        </p:txBody>
      </p:sp>
    </p:spTree>
    <p:extLst>
      <p:ext uri="{BB962C8B-B14F-4D97-AF65-F5344CB8AC3E}">
        <p14:creationId xmlns:p14="http://schemas.microsoft.com/office/powerpoint/2010/main" val="25801149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7F4B41-9CEC-40F6-89C8-9E8C22168162}"/>
              </a:ext>
            </a:extLst>
          </p:cNvPr>
          <p:cNvSpPr>
            <a:spLocks noGrp="1"/>
          </p:cNvSpPr>
          <p:nvPr>
            <p:ph type="dt" sz="half" idx="10"/>
          </p:nvPr>
        </p:nvSpPr>
        <p:spPr/>
        <p:txBody>
          <a:bodyPr/>
          <a:lstStyle/>
          <a:p>
            <a:pPr>
              <a:defRPr/>
            </a:pPr>
            <a:fld id="{9B78729F-8925-4609-9B13-F27300BDA49B}" type="datetimeFigureOut">
              <a:rPr lang="en-US" smtClean="0"/>
              <a:pPr>
                <a:defRPr/>
              </a:pPr>
              <a:t>2/10/2022</a:t>
            </a:fld>
            <a:endParaRPr lang="en-US"/>
          </a:p>
        </p:txBody>
      </p:sp>
      <p:sp>
        <p:nvSpPr>
          <p:cNvPr id="3" name="Footer Placeholder 2">
            <a:extLst>
              <a:ext uri="{FF2B5EF4-FFF2-40B4-BE49-F238E27FC236}">
                <a16:creationId xmlns:a16="http://schemas.microsoft.com/office/drawing/2014/main" id="{D4ABD92E-C15B-4FB3-BC85-C0B903B0F5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D183E8-BF68-4AE3-A887-75368369C95B}"/>
              </a:ext>
            </a:extLst>
          </p:cNvPr>
          <p:cNvSpPr>
            <a:spLocks noGrp="1"/>
          </p:cNvSpPr>
          <p:nvPr>
            <p:ph type="sldNum" sz="quarter" idx="12"/>
          </p:nvPr>
        </p:nvSpPr>
        <p:spPr/>
        <p:txBody>
          <a:bodyPr/>
          <a:lstStyle/>
          <a:p>
            <a:fld id="{95B78537-76FE-47E4-B52A-E32A2F17E8DB}" type="slidenum">
              <a:rPr lang="en-US" smtClean="0"/>
              <a:t>‹#›</a:t>
            </a:fld>
            <a:endParaRPr lang="en-US"/>
          </a:p>
        </p:txBody>
      </p:sp>
    </p:spTree>
    <p:extLst>
      <p:ext uri="{BB962C8B-B14F-4D97-AF65-F5344CB8AC3E}">
        <p14:creationId xmlns:p14="http://schemas.microsoft.com/office/powerpoint/2010/main" val="24719134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C92CB-60CE-40E5-B5BE-3A2167BED17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BFB83B9-C90B-478B-A5B8-8495F49733B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410258-CA3D-45BB-A12D-B3D42E8F3E2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C902739-181C-4C39-B843-4073DB70E5F8}"/>
              </a:ext>
            </a:extLst>
          </p:cNvPr>
          <p:cNvSpPr>
            <a:spLocks noGrp="1"/>
          </p:cNvSpPr>
          <p:nvPr>
            <p:ph type="dt" sz="half" idx="10"/>
          </p:nvPr>
        </p:nvSpPr>
        <p:spPr/>
        <p:txBody>
          <a:bodyPr/>
          <a:lstStyle/>
          <a:p>
            <a:pPr>
              <a:defRPr/>
            </a:pPr>
            <a:fld id="{615214D1-319B-4228-B905-85D562744CBF}" type="datetimeFigureOut">
              <a:rPr lang="en-US" smtClean="0"/>
              <a:pPr>
                <a:defRPr/>
              </a:pPr>
              <a:t>2/10/2022</a:t>
            </a:fld>
            <a:endParaRPr lang="en-US"/>
          </a:p>
        </p:txBody>
      </p:sp>
      <p:sp>
        <p:nvSpPr>
          <p:cNvPr id="6" name="Footer Placeholder 5">
            <a:extLst>
              <a:ext uri="{FF2B5EF4-FFF2-40B4-BE49-F238E27FC236}">
                <a16:creationId xmlns:a16="http://schemas.microsoft.com/office/drawing/2014/main" id="{D74C7E7D-CAA9-4710-8264-12ED6E710A56}"/>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DDB3CFFF-CE71-4CFD-B6BC-C3FC2629C9DC}"/>
              </a:ext>
            </a:extLst>
          </p:cNvPr>
          <p:cNvSpPr>
            <a:spLocks noGrp="1"/>
          </p:cNvSpPr>
          <p:nvPr>
            <p:ph type="sldNum" sz="quarter" idx="12"/>
          </p:nvPr>
        </p:nvSpPr>
        <p:spPr/>
        <p:txBody>
          <a:bodyPr/>
          <a:lstStyle/>
          <a:p>
            <a:fld id="{95B78537-76FE-47E4-B52A-E32A2F17E8DB}" type="slidenum">
              <a:rPr lang="en-US" smtClean="0"/>
              <a:t>‹#›</a:t>
            </a:fld>
            <a:endParaRPr lang="en-US"/>
          </a:p>
        </p:txBody>
      </p:sp>
    </p:spTree>
    <p:extLst>
      <p:ext uri="{BB962C8B-B14F-4D97-AF65-F5344CB8AC3E}">
        <p14:creationId xmlns:p14="http://schemas.microsoft.com/office/powerpoint/2010/main" val="26451538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B8726-1EA2-447E-A397-C4AD0CDA6C8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F5D5FB1-C093-42FD-8B3C-D1E07398814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53F6AE8-13A9-494F-B049-70779326DF2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2CA9D3F-3263-48B5-847C-6EF955E61712}"/>
              </a:ext>
            </a:extLst>
          </p:cNvPr>
          <p:cNvSpPr>
            <a:spLocks noGrp="1"/>
          </p:cNvSpPr>
          <p:nvPr>
            <p:ph type="dt" sz="half" idx="10"/>
          </p:nvPr>
        </p:nvSpPr>
        <p:spPr/>
        <p:txBody>
          <a:bodyPr/>
          <a:lstStyle/>
          <a:p>
            <a:pPr>
              <a:defRPr/>
            </a:pPr>
            <a:fld id="{4398ED87-AC14-49C7-BCFD-E77776F52C2A}" type="datetimeFigureOut">
              <a:rPr lang="en-US" smtClean="0"/>
              <a:pPr>
                <a:defRPr/>
              </a:pPr>
              <a:t>2/10/2022</a:t>
            </a:fld>
            <a:endParaRPr lang="en-US"/>
          </a:p>
        </p:txBody>
      </p:sp>
      <p:sp>
        <p:nvSpPr>
          <p:cNvPr id="6" name="Footer Placeholder 5">
            <a:extLst>
              <a:ext uri="{FF2B5EF4-FFF2-40B4-BE49-F238E27FC236}">
                <a16:creationId xmlns:a16="http://schemas.microsoft.com/office/drawing/2014/main" id="{053B129D-45CD-4403-93CE-C2797E6ADC8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42BAFF7-A4BE-41DE-A191-67E9A7F93621}"/>
              </a:ext>
            </a:extLst>
          </p:cNvPr>
          <p:cNvSpPr>
            <a:spLocks noGrp="1"/>
          </p:cNvSpPr>
          <p:nvPr>
            <p:ph type="sldNum" sz="quarter" idx="12"/>
          </p:nvPr>
        </p:nvSpPr>
        <p:spPr/>
        <p:txBody>
          <a:bodyPr/>
          <a:lstStyle/>
          <a:p>
            <a:pPr>
              <a:defRPr/>
            </a:pPr>
            <a:fld id="{C07AAD30-A3DC-48C0-B8AB-A45653285C6B}" type="slidenum">
              <a:rPr lang="en-US" smtClean="0"/>
              <a:pPr>
                <a:defRPr/>
              </a:pPr>
              <a:t>‹#›</a:t>
            </a:fld>
            <a:endParaRPr lang="en-US"/>
          </a:p>
        </p:txBody>
      </p:sp>
    </p:spTree>
    <p:extLst>
      <p:ext uri="{BB962C8B-B14F-4D97-AF65-F5344CB8AC3E}">
        <p14:creationId xmlns:p14="http://schemas.microsoft.com/office/powerpoint/2010/main" val="14037835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13E6D-119C-4C4F-9595-B3411BEB2D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743399-32EE-4DDC-BD6A-3838A7D79C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45A669-7242-4C40-94B3-94E2D51AEBED}"/>
              </a:ext>
            </a:extLst>
          </p:cNvPr>
          <p:cNvSpPr>
            <a:spLocks noGrp="1"/>
          </p:cNvSpPr>
          <p:nvPr>
            <p:ph type="dt" sz="half" idx="10"/>
          </p:nvPr>
        </p:nvSpPr>
        <p:spPr/>
        <p:txBody>
          <a:bodyPr/>
          <a:lstStyle/>
          <a:p>
            <a:pPr>
              <a:defRPr/>
            </a:pPr>
            <a:fld id="{E3910A4C-7B63-4525-AAE5-C2A469B0D874}" type="datetimeFigureOut">
              <a:rPr lang="en-US" smtClean="0"/>
              <a:pPr>
                <a:defRPr/>
              </a:pPr>
              <a:t>2/10/2022</a:t>
            </a:fld>
            <a:endParaRPr lang="en-US"/>
          </a:p>
        </p:txBody>
      </p:sp>
      <p:sp>
        <p:nvSpPr>
          <p:cNvPr id="5" name="Footer Placeholder 4">
            <a:extLst>
              <a:ext uri="{FF2B5EF4-FFF2-40B4-BE49-F238E27FC236}">
                <a16:creationId xmlns:a16="http://schemas.microsoft.com/office/drawing/2014/main" id="{E561D695-A915-41E5-AF50-BF9E81293A8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F9410D45-5973-4776-940B-B914CF867E68}"/>
              </a:ext>
            </a:extLst>
          </p:cNvPr>
          <p:cNvSpPr>
            <a:spLocks noGrp="1"/>
          </p:cNvSpPr>
          <p:nvPr>
            <p:ph type="sldNum" sz="quarter" idx="12"/>
          </p:nvPr>
        </p:nvSpPr>
        <p:spPr/>
        <p:txBody>
          <a:bodyPr/>
          <a:lstStyle/>
          <a:p>
            <a:pPr>
              <a:defRPr/>
            </a:pPr>
            <a:fld id="{117EA369-FFB5-49E7-BB87-7A1F9F9F5315}" type="slidenum">
              <a:rPr lang="en-US" smtClean="0"/>
              <a:pPr>
                <a:defRPr/>
              </a:pPr>
              <a:t>‹#›</a:t>
            </a:fld>
            <a:endParaRPr lang="en-US"/>
          </a:p>
        </p:txBody>
      </p:sp>
    </p:spTree>
    <p:extLst>
      <p:ext uri="{BB962C8B-B14F-4D97-AF65-F5344CB8AC3E}">
        <p14:creationId xmlns:p14="http://schemas.microsoft.com/office/powerpoint/2010/main" val="24714940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B29DB7-1CF2-486F-8057-0F23641D470A}"/>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1777A4-7736-4B47-8AD3-7F8452DF399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A79CC6-B25F-476E-8DA0-036219E782C8}"/>
              </a:ext>
            </a:extLst>
          </p:cNvPr>
          <p:cNvSpPr>
            <a:spLocks noGrp="1"/>
          </p:cNvSpPr>
          <p:nvPr>
            <p:ph type="dt" sz="half" idx="10"/>
          </p:nvPr>
        </p:nvSpPr>
        <p:spPr/>
        <p:txBody>
          <a:bodyPr/>
          <a:lstStyle/>
          <a:p>
            <a:pPr>
              <a:defRPr/>
            </a:pPr>
            <a:fld id="{66633358-BC47-40FB-96FA-7EA39D4C2A34}" type="datetimeFigureOut">
              <a:rPr lang="en-US" smtClean="0"/>
              <a:pPr>
                <a:defRPr/>
              </a:pPr>
              <a:t>2/10/2022</a:t>
            </a:fld>
            <a:endParaRPr lang="en-US"/>
          </a:p>
        </p:txBody>
      </p:sp>
      <p:sp>
        <p:nvSpPr>
          <p:cNvPr id="5" name="Footer Placeholder 4">
            <a:extLst>
              <a:ext uri="{FF2B5EF4-FFF2-40B4-BE49-F238E27FC236}">
                <a16:creationId xmlns:a16="http://schemas.microsoft.com/office/drawing/2014/main" id="{B880C85C-2F77-4557-A508-B396CE2A7C2C}"/>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5EDFEDAB-CDE2-461D-86A6-A86F6DC0F1C5}"/>
              </a:ext>
            </a:extLst>
          </p:cNvPr>
          <p:cNvSpPr>
            <a:spLocks noGrp="1"/>
          </p:cNvSpPr>
          <p:nvPr>
            <p:ph type="sldNum" sz="quarter" idx="12"/>
          </p:nvPr>
        </p:nvSpPr>
        <p:spPr/>
        <p:txBody>
          <a:bodyPr/>
          <a:lstStyle/>
          <a:p>
            <a:pPr>
              <a:defRPr/>
            </a:pPr>
            <a:fld id="{AA311BF3-24B2-440A-9D22-2A451DDAE986}" type="slidenum">
              <a:rPr lang="en-US" smtClean="0"/>
              <a:pPr>
                <a:defRPr/>
              </a:pPr>
              <a:t>‹#›</a:t>
            </a:fld>
            <a:endParaRPr lang="en-US"/>
          </a:p>
        </p:txBody>
      </p:sp>
    </p:spTree>
    <p:extLst>
      <p:ext uri="{BB962C8B-B14F-4D97-AF65-F5344CB8AC3E}">
        <p14:creationId xmlns:p14="http://schemas.microsoft.com/office/powerpoint/2010/main" val="3507698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8071C-FE03-48D0-AFEA-3BB12A64EDA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6246DC6-3B61-4AEB-B341-98EC99DC18D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6B0323-7558-43CF-A813-87AB5DA4BE3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CE55721-9CD4-44C8-B7EA-BDA33894615D}"/>
              </a:ext>
            </a:extLst>
          </p:cNvPr>
          <p:cNvSpPr>
            <a:spLocks noGrp="1"/>
          </p:cNvSpPr>
          <p:nvPr>
            <p:ph type="dt" sz="half" idx="10"/>
          </p:nvPr>
        </p:nvSpPr>
        <p:spPr/>
        <p:txBody>
          <a:bodyPr/>
          <a:lstStyle/>
          <a:p>
            <a:pPr>
              <a:defRPr/>
            </a:pPr>
            <a:fld id="{615214D1-319B-4228-B905-85D562744CBF}" type="datetimeFigureOut">
              <a:rPr lang="en-US" smtClean="0"/>
              <a:pPr>
                <a:defRPr/>
              </a:pPr>
              <a:t>2/10/2022</a:t>
            </a:fld>
            <a:endParaRPr lang="en-US"/>
          </a:p>
        </p:txBody>
      </p:sp>
      <p:sp>
        <p:nvSpPr>
          <p:cNvPr id="6" name="Footer Placeholder 5">
            <a:extLst>
              <a:ext uri="{FF2B5EF4-FFF2-40B4-BE49-F238E27FC236}">
                <a16:creationId xmlns:a16="http://schemas.microsoft.com/office/drawing/2014/main" id="{B310F824-08B8-4E6F-B2FC-6CFD90F070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05F0FC10-0478-43A8-BDE5-0D8917A1D2FA}"/>
              </a:ext>
            </a:extLst>
          </p:cNvPr>
          <p:cNvSpPr>
            <a:spLocks noGrp="1"/>
          </p:cNvSpPr>
          <p:nvPr>
            <p:ph type="sldNum" sz="quarter" idx="12"/>
          </p:nvPr>
        </p:nvSpPr>
        <p:spPr/>
        <p:txBody>
          <a:bodyPr/>
          <a:lstStyle/>
          <a:p>
            <a:fld id="{7BD7BDA7-33B2-4408-9522-A6F0C1667D68}" type="slidenum">
              <a:rPr lang="en-US" smtClean="0"/>
              <a:t>‹#›</a:t>
            </a:fld>
            <a:endParaRPr lang="en-US"/>
          </a:p>
        </p:txBody>
      </p:sp>
    </p:spTree>
    <p:extLst>
      <p:ext uri="{BB962C8B-B14F-4D97-AF65-F5344CB8AC3E}">
        <p14:creationId xmlns:p14="http://schemas.microsoft.com/office/powerpoint/2010/main" val="32994875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5FF78-8EC1-455E-90CF-52FCB94D464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F5887CE-00BA-42A5-8246-28A9C035D8D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BB02365-6848-4618-ADAA-05EBB002262E}"/>
              </a:ext>
            </a:extLst>
          </p:cNvPr>
          <p:cNvSpPr>
            <a:spLocks noGrp="1"/>
          </p:cNvSpPr>
          <p:nvPr>
            <p:ph type="dt" sz="half" idx="10"/>
          </p:nvPr>
        </p:nvSpPr>
        <p:spPr/>
        <p:txBody>
          <a:bodyPr/>
          <a:lstStyle/>
          <a:p>
            <a:pPr>
              <a:defRPr/>
            </a:pPr>
            <a:fld id="{033F187F-08AE-4441-A42C-DD0A1EB1604C}" type="datetimeFigureOut">
              <a:rPr lang="en-US" smtClean="0"/>
              <a:pPr>
                <a:defRPr/>
              </a:pPr>
              <a:t>2/10/2022</a:t>
            </a:fld>
            <a:endParaRPr lang="en-US"/>
          </a:p>
        </p:txBody>
      </p:sp>
      <p:sp>
        <p:nvSpPr>
          <p:cNvPr id="5" name="Footer Placeholder 4">
            <a:extLst>
              <a:ext uri="{FF2B5EF4-FFF2-40B4-BE49-F238E27FC236}">
                <a16:creationId xmlns:a16="http://schemas.microsoft.com/office/drawing/2014/main" id="{502BE756-0E4F-402C-AC16-2DB5F84614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B255FE-F711-43BE-927A-1BE5732BD602}"/>
              </a:ext>
            </a:extLst>
          </p:cNvPr>
          <p:cNvSpPr>
            <a:spLocks noGrp="1"/>
          </p:cNvSpPr>
          <p:nvPr>
            <p:ph type="sldNum" sz="quarter" idx="12"/>
          </p:nvPr>
        </p:nvSpPr>
        <p:spPr/>
        <p:txBody>
          <a:bodyPr/>
          <a:lstStyle/>
          <a:p>
            <a:pPr>
              <a:defRPr/>
            </a:pPr>
            <a:fld id="{361F9A1D-6B84-4A81-AE0C-F926D3A3F0A9}" type="slidenum">
              <a:rPr lang="en-US" smtClean="0"/>
              <a:pPr>
                <a:defRPr/>
              </a:pPr>
              <a:t>‹#›</a:t>
            </a:fld>
            <a:endParaRPr lang="en-US"/>
          </a:p>
        </p:txBody>
      </p:sp>
    </p:spTree>
    <p:extLst>
      <p:ext uri="{BB962C8B-B14F-4D97-AF65-F5344CB8AC3E}">
        <p14:creationId xmlns:p14="http://schemas.microsoft.com/office/powerpoint/2010/main" val="39689707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36CFC-1B2C-407C-8887-C32A0AEAAA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9BBD2E-34F3-404A-90C7-4B957C5840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F76B3-893C-4FF3-A47D-0A469DAB46B9}"/>
              </a:ext>
            </a:extLst>
          </p:cNvPr>
          <p:cNvSpPr>
            <a:spLocks noGrp="1"/>
          </p:cNvSpPr>
          <p:nvPr>
            <p:ph type="dt" sz="half" idx="10"/>
          </p:nvPr>
        </p:nvSpPr>
        <p:spPr/>
        <p:txBody>
          <a:bodyPr/>
          <a:lstStyle/>
          <a:p>
            <a:pPr>
              <a:defRPr/>
            </a:pPr>
            <a:fld id="{EDAAFDF1-F448-4A3D-8FCF-ECEE266D9F5B}" type="datetimeFigureOut">
              <a:rPr lang="en-US" smtClean="0"/>
              <a:pPr>
                <a:defRPr/>
              </a:pPr>
              <a:t>2/10/2022</a:t>
            </a:fld>
            <a:endParaRPr lang="en-US"/>
          </a:p>
        </p:txBody>
      </p:sp>
      <p:sp>
        <p:nvSpPr>
          <p:cNvPr id="5" name="Footer Placeholder 4">
            <a:extLst>
              <a:ext uri="{FF2B5EF4-FFF2-40B4-BE49-F238E27FC236}">
                <a16:creationId xmlns:a16="http://schemas.microsoft.com/office/drawing/2014/main" id="{343A7E82-1D50-4DC8-987E-004C7A1574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7F52AD-FA53-4B7D-8A10-EDCBA7ED6606}"/>
              </a:ext>
            </a:extLst>
          </p:cNvPr>
          <p:cNvSpPr>
            <a:spLocks noGrp="1"/>
          </p:cNvSpPr>
          <p:nvPr>
            <p:ph type="sldNum" sz="quarter" idx="12"/>
          </p:nvPr>
        </p:nvSpPr>
        <p:spPr/>
        <p:txBody>
          <a:bodyPr/>
          <a:lstStyle/>
          <a:p>
            <a:fld id="{95B78537-76FE-47E4-B52A-E32A2F17E8DB}" type="slidenum">
              <a:rPr lang="en-US" smtClean="0"/>
              <a:t>‹#›</a:t>
            </a:fld>
            <a:endParaRPr lang="en-US"/>
          </a:p>
        </p:txBody>
      </p:sp>
    </p:spTree>
    <p:extLst>
      <p:ext uri="{BB962C8B-B14F-4D97-AF65-F5344CB8AC3E}">
        <p14:creationId xmlns:p14="http://schemas.microsoft.com/office/powerpoint/2010/main" val="17831268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A9240-D7A7-42DF-BF9F-7B7DDC341C2B}"/>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19D6391-B2D5-46EE-A3A3-39FB750A802A}"/>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804E58-F78A-4548-9A04-6CD7D251414E}"/>
              </a:ext>
            </a:extLst>
          </p:cNvPr>
          <p:cNvSpPr>
            <a:spLocks noGrp="1"/>
          </p:cNvSpPr>
          <p:nvPr>
            <p:ph type="dt" sz="half" idx="10"/>
          </p:nvPr>
        </p:nvSpPr>
        <p:spPr/>
        <p:txBody>
          <a:bodyPr/>
          <a:lstStyle/>
          <a:p>
            <a:pPr>
              <a:defRPr/>
            </a:pPr>
            <a:fld id="{6D46F0BC-0B13-4EAA-9E8B-77B82C6A3BCF}" type="datetimeFigureOut">
              <a:rPr lang="en-US" smtClean="0"/>
              <a:pPr>
                <a:defRPr/>
              </a:pPr>
              <a:t>2/10/2022</a:t>
            </a:fld>
            <a:endParaRPr lang="en-US"/>
          </a:p>
        </p:txBody>
      </p:sp>
      <p:sp>
        <p:nvSpPr>
          <p:cNvPr id="5" name="Footer Placeholder 4">
            <a:extLst>
              <a:ext uri="{FF2B5EF4-FFF2-40B4-BE49-F238E27FC236}">
                <a16:creationId xmlns:a16="http://schemas.microsoft.com/office/drawing/2014/main" id="{35584C34-32AB-4B19-9E76-F2737065E6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D4E4A9-C014-425C-B01C-4CDA8AC500A6}"/>
              </a:ext>
            </a:extLst>
          </p:cNvPr>
          <p:cNvSpPr>
            <a:spLocks noGrp="1"/>
          </p:cNvSpPr>
          <p:nvPr>
            <p:ph type="sldNum" sz="quarter" idx="12"/>
          </p:nvPr>
        </p:nvSpPr>
        <p:spPr/>
        <p:txBody>
          <a:bodyPr/>
          <a:lstStyle/>
          <a:p>
            <a:pPr>
              <a:defRPr/>
            </a:pPr>
            <a:fld id="{9F368400-7027-4906-A6C6-ADE9772586CE}" type="slidenum">
              <a:rPr lang="en-US" smtClean="0"/>
              <a:pPr>
                <a:defRPr/>
              </a:pPr>
              <a:t>‹#›</a:t>
            </a:fld>
            <a:endParaRPr lang="en-US"/>
          </a:p>
        </p:txBody>
      </p:sp>
    </p:spTree>
    <p:extLst>
      <p:ext uri="{BB962C8B-B14F-4D97-AF65-F5344CB8AC3E}">
        <p14:creationId xmlns:p14="http://schemas.microsoft.com/office/powerpoint/2010/main" val="42565225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98699-C8B5-4604-B5B9-7B4C05E997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3A352C-AF65-47D1-9335-0BF4C5BA799F}"/>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BD37AC-D439-4328-A97F-5356310713A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DDB535-8C9D-4B69-BA10-AEAF649659A7}"/>
              </a:ext>
            </a:extLst>
          </p:cNvPr>
          <p:cNvSpPr>
            <a:spLocks noGrp="1"/>
          </p:cNvSpPr>
          <p:nvPr>
            <p:ph type="dt" sz="half" idx="10"/>
          </p:nvPr>
        </p:nvSpPr>
        <p:spPr/>
        <p:txBody>
          <a:bodyPr/>
          <a:lstStyle/>
          <a:p>
            <a:pPr>
              <a:defRPr/>
            </a:pPr>
            <a:fld id="{434C9F7C-762E-4E8A-B174-104A5A8959FB}" type="datetimeFigureOut">
              <a:rPr lang="en-US" smtClean="0"/>
              <a:pPr>
                <a:defRPr/>
              </a:pPr>
              <a:t>2/10/2022</a:t>
            </a:fld>
            <a:endParaRPr lang="en-US"/>
          </a:p>
        </p:txBody>
      </p:sp>
      <p:sp>
        <p:nvSpPr>
          <p:cNvPr id="6" name="Footer Placeholder 5">
            <a:extLst>
              <a:ext uri="{FF2B5EF4-FFF2-40B4-BE49-F238E27FC236}">
                <a16:creationId xmlns:a16="http://schemas.microsoft.com/office/drawing/2014/main" id="{195ADDEB-23BE-469A-B278-DC3B667956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96CE53-9D1F-461B-9FB6-36255168DE65}"/>
              </a:ext>
            </a:extLst>
          </p:cNvPr>
          <p:cNvSpPr>
            <a:spLocks noGrp="1"/>
          </p:cNvSpPr>
          <p:nvPr>
            <p:ph type="sldNum" sz="quarter" idx="12"/>
          </p:nvPr>
        </p:nvSpPr>
        <p:spPr/>
        <p:txBody>
          <a:bodyPr/>
          <a:lstStyle/>
          <a:p>
            <a:fld id="{95B78537-76FE-47E4-B52A-E32A2F17E8DB}" type="slidenum">
              <a:rPr lang="en-US" smtClean="0"/>
              <a:t>‹#›</a:t>
            </a:fld>
            <a:endParaRPr lang="en-US"/>
          </a:p>
        </p:txBody>
      </p:sp>
    </p:spTree>
    <p:extLst>
      <p:ext uri="{BB962C8B-B14F-4D97-AF65-F5344CB8AC3E}">
        <p14:creationId xmlns:p14="http://schemas.microsoft.com/office/powerpoint/2010/main" val="2804806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E7A09-F109-43F0-BD04-1407161CF892}"/>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01BD5F-0506-4161-8B26-1D072938EB9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8513EDE-6775-493F-A42C-D5634CF08B1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830ABA-4A72-4178-8734-2C45722C72E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966E84D-EE2C-4414-8FBB-6BC2666637C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7CD38F-BCD5-41CE-8A5A-F523A87F0E1A}"/>
              </a:ext>
            </a:extLst>
          </p:cNvPr>
          <p:cNvSpPr>
            <a:spLocks noGrp="1"/>
          </p:cNvSpPr>
          <p:nvPr>
            <p:ph type="dt" sz="half" idx="10"/>
          </p:nvPr>
        </p:nvSpPr>
        <p:spPr/>
        <p:txBody>
          <a:bodyPr/>
          <a:lstStyle/>
          <a:p>
            <a:pPr>
              <a:defRPr/>
            </a:pPr>
            <a:fld id="{E931B4DB-9A7B-4201-AF72-FC19D2B5C25C}" type="datetimeFigureOut">
              <a:rPr lang="en-US" smtClean="0"/>
              <a:pPr>
                <a:defRPr/>
              </a:pPr>
              <a:t>2/10/2022</a:t>
            </a:fld>
            <a:endParaRPr lang="en-US"/>
          </a:p>
        </p:txBody>
      </p:sp>
      <p:sp>
        <p:nvSpPr>
          <p:cNvPr id="8" name="Footer Placeholder 7">
            <a:extLst>
              <a:ext uri="{FF2B5EF4-FFF2-40B4-BE49-F238E27FC236}">
                <a16:creationId xmlns:a16="http://schemas.microsoft.com/office/drawing/2014/main" id="{A0B70DC3-6CDD-4884-9ADC-669E126F01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B5D29F-FD9F-4F87-AB5D-1DA7B089456D}"/>
              </a:ext>
            </a:extLst>
          </p:cNvPr>
          <p:cNvSpPr>
            <a:spLocks noGrp="1"/>
          </p:cNvSpPr>
          <p:nvPr>
            <p:ph type="sldNum" sz="quarter" idx="12"/>
          </p:nvPr>
        </p:nvSpPr>
        <p:spPr/>
        <p:txBody>
          <a:bodyPr/>
          <a:lstStyle/>
          <a:p>
            <a:fld id="{95B78537-76FE-47E4-B52A-E32A2F17E8DB}" type="slidenum">
              <a:rPr lang="en-US" smtClean="0"/>
              <a:t>‹#›</a:t>
            </a:fld>
            <a:endParaRPr lang="en-US"/>
          </a:p>
        </p:txBody>
      </p:sp>
    </p:spTree>
    <p:extLst>
      <p:ext uri="{BB962C8B-B14F-4D97-AF65-F5344CB8AC3E}">
        <p14:creationId xmlns:p14="http://schemas.microsoft.com/office/powerpoint/2010/main" val="26218280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7C8E3-5F5B-42CB-ABDC-7876A8C530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66C7AF-56A1-4CD9-BB5B-53644FD434CF}"/>
              </a:ext>
            </a:extLst>
          </p:cNvPr>
          <p:cNvSpPr>
            <a:spLocks noGrp="1"/>
          </p:cNvSpPr>
          <p:nvPr>
            <p:ph type="dt" sz="half" idx="10"/>
          </p:nvPr>
        </p:nvSpPr>
        <p:spPr/>
        <p:txBody>
          <a:bodyPr/>
          <a:lstStyle/>
          <a:p>
            <a:pPr>
              <a:defRPr/>
            </a:pPr>
            <a:fld id="{97E57A39-850D-4FF9-84E9-06462B00C020}" type="datetimeFigureOut">
              <a:rPr lang="en-US" smtClean="0"/>
              <a:pPr>
                <a:defRPr/>
              </a:pPr>
              <a:t>2/10/2022</a:t>
            </a:fld>
            <a:endParaRPr lang="en-US"/>
          </a:p>
        </p:txBody>
      </p:sp>
      <p:sp>
        <p:nvSpPr>
          <p:cNvPr id="4" name="Footer Placeholder 3">
            <a:extLst>
              <a:ext uri="{FF2B5EF4-FFF2-40B4-BE49-F238E27FC236}">
                <a16:creationId xmlns:a16="http://schemas.microsoft.com/office/drawing/2014/main" id="{F16B0A92-1524-4FF5-AED9-71E194C149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526A01-38CB-41F9-ACB3-2BDC160399F0}"/>
              </a:ext>
            </a:extLst>
          </p:cNvPr>
          <p:cNvSpPr>
            <a:spLocks noGrp="1"/>
          </p:cNvSpPr>
          <p:nvPr>
            <p:ph type="sldNum" sz="quarter" idx="12"/>
          </p:nvPr>
        </p:nvSpPr>
        <p:spPr/>
        <p:txBody>
          <a:bodyPr/>
          <a:lstStyle/>
          <a:p>
            <a:fld id="{95B78537-76FE-47E4-B52A-E32A2F17E8DB}" type="slidenum">
              <a:rPr lang="en-US" smtClean="0"/>
              <a:t>‹#›</a:t>
            </a:fld>
            <a:endParaRPr lang="en-US"/>
          </a:p>
        </p:txBody>
      </p:sp>
    </p:spTree>
    <p:extLst>
      <p:ext uri="{BB962C8B-B14F-4D97-AF65-F5344CB8AC3E}">
        <p14:creationId xmlns:p14="http://schemas.microsoft.com/office/powerpoint/2010/main" val="36293767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7F4B41-9CEC-40F6-89C8-9E8C22168162}"/>
              </a:ext>
            </a:extLst>
          </p:cNvPr>
          <p:cNvSpPr>
            <a:spLocks noGrp="1"/>
          </p:cNvSpPr>
          <p:nvPr>
            <p:ph type="dt" sz="half" idx="10"/>
          </p:nvPr>
        </p:nvSpPr>
        <p:spPr/>
        <p:txBody>
          <a:bodyPr/>
          <a:lstStyle/>
          <a:p>
            <a:pPr>
              <a:defRPr/>
            </a:pPr>
            <a:fld id="{9B78729F-8925-4609-9B13-F27300BDA49B}" type="datetimeFigureOut">
              <a:rPr lang="en-US" smtClean="0"/>
              <a:pPr>
                <a:defRPr/>
              </a:pPr>
              <a:t>2/10/2022</a:t>
            </a:fld>
            <a:endParaRPr lang="en-US"/>
          </a:p>
        </p:txBody>
      </p:sp>
      <p:sp>
        <p:nvSpPr>
          <p:cNvPr id="3" name="Footer Placeholder 2">
            <a:extLst>
              <a:ext uri="{FF2B5EF4-FFF2-40B4-BE49-F238E27FC236}">
                <a16:creationId xmlns:a16="http://schemas.microsoft.com/office/drawing/2014/main" id="{D4ABD92E-C15B-4FB3-BC85-C0B903B0F5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D183E8-BF68-4AE3-A887-75368369C95B}"/>
              </a:ext>
            </a:extLst>
          </p:cNvPr>
          <p:cNvSpPr>
            <a:spLocks noGrp="1"/>
          </p:cNvSpPr>
          <p:nvPr>
            <p:ph type="sldNum" sz="quarter" idx="12"/>
          </p:nvPr>
        </p:nvSpPr>
        <p:spPr/>
        <p:txBody>
          <a:bodyPr/>
          <a:lstStyle/>
          <a:p>
            <a:fld id="{95B78537-76FE-47E4-B52A-E32A2F17E8DB}" type="slidenum">
              <a:rPr lang="en-US" smtClean="0"/>
              <a:t>‹#›</a:t>
            </a:fld>
            <a:endParaRPr lang="en-US"/>
          </a:p>
        </p:txBody>
      </p:sp>
    </p:spTree>
    <p:extLst>
      <p:ext uri="{BB962C8B-B14F-4D97-AF65-F5344CB8AC3E}">
        <p14:creationId xmlns:p14="http://schemas.microsoft.com/office/powerpoint/2010/main" val="40960685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C92CB-60CE-40E5-B5BE-3A2167BED17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BFB83B9-C90B-478B-A5B8-8495F49733B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410258-CA3D-45BB-A12D-B3D42E8F3E2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C902739-181C-4C39-B843-4073DB70E5F8}"/>
              </a:ext>
            </a:extLst>
          </p:cNvPr>
          <p:cNvSpPr>
            <a:spLocks noGrp="1"/>
          </p:cNvSpPr>
          <p:nvPr>
            <p:ph type="dt" sz="half" idx="10"/>
          </p:nvPr>
        </p:nvSpPr>
        <p:spPr/>
        <p:txBody>
          <a:bodyPr/>
          <a:lstStyle/>
          <a:p>
            <a:pPr>
              <a:defRPr/>
            </a:pPr>
            <a:fld id="{615214D1-319B-4228-B905-85D562744CBF}" type="datetimeFigureOut">
              <a:rPr lang="en-US" smtClean="0"/>
              <a:pPr>
                <a:defRPr/>
              </a:pPr>
              <a:t>2/10/2022</a:t>
            </a:fld>
            <a:endParaRPr lang="en-US"/>
          </a:p>
        </p:txBody>
      </p:sp>
      <p:sp>
        <p:nvSpPr>
          <p:cNvPr id="6" name="Footer Placeholder 5">
            <a:extLst>
              <a:ext uri="{FF2B5EF4-FFF2-40B4-BE49-F238E27FC236}">
                <a16:creationId xmlns:a16="http://schemas.microsoft.com/office/drawing/2014/main" id="{D74C7E7D-CAA9-4710-8264-12ED6E710A56}"/>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DDB3CFFF-CE71-4CFD-B6BC-C3FC2629C9DC}"/>
              </a:ext>
            </a:extLst>
          </p:cNvPr>
          <p:cNvSpPr>
            <a:spLocks noGrp="1"/>
          </p:cNvSpPr>
          <p:nvPr>
            <p:ph type="sldNum" sz="quarter" idx="12"/>
          </p:nvPr>
        </p:nvSpPr>
        <p:spPr/>
        <p:txBody>
          <a:bodyPr/>
          <a:lstStyle/>
          <a:p>
            <a:fld id="{95B78537-76FE-47E4-B52A-E32A2F17E8DB}" type="slidenum">
              <a:rPr lang="en-US" smtClean="0"/>
              <a:t>‹#›</a:t>
            </a:fld>
            <a:endParaRPr lang="en-US"/>
          </a:p>
        </p:txBody>
      </p:sp>
    </p:spTree>
    <p:extLst>
      <p:ext uri="{BB962C8B-B14F-4D97-AF65-F5344CB8AC3E}">
        <p14:creationId xmlns:p14="http://schemas.microsoft.com/office/powerpoint/2010/main" val="38359467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B8726-1EA2-447E-A397-C4AD0CDA6C8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F5D5FB1-C093-42FD-8B3C-D1E07398814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53F6AE8-13A9-494F-B049-70779326DF2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2CA9D3F-3263-48B5-847C-6EF955E61712}"/>
              </a:ext>
            </a:extLst>
          </p:cNvPr>
          <p:cNvSpPr>
            <a:spLocks noGrp="1"/>
          </p:cNvSpPr>
          <p:nvPr>
            <p:ph type="dt" sz="half" idx="10"/>
          </p:nvPr>
        </p:nvSpPr>
        <p:spPr/>
        <p:txBody>
          <a:bodyPr/>
          <a:lstStyle/>
          <a:p>
            <a:pPr>
              <a:defRPr/>
            </a:pPr>
            <a:fld id="{4398ED87-AC14-49C7-BCFD-E77776F52C2A}" type="datetimeFigureOut">
              <a:rPr lang="en-US" smtClean="0"/>
              <a:pPr>
                <a:defRPr/>
              </a:pPr>
              <a:t>2/10/2022</a:t>
            </a:fld>
            <a:endParaRPr lang="en-US"/>
          </a:p>
        </p:txBody>
      </p:sp>
      <p:sp>
        <p:nvSpPr>
          <p:cNvPr id="6" name="Footer Placeholder 5">
            <a:extLst>
              <a:ext uri="{FF2B5EF4-FFF2-40B4-BE49-F238E27FC236}">
                <a16:creationId xmlns:a16="http://schemas.microsoft.com/office/drawing/2014/main" id="{053B129D-45CD-4403-93CE-C2797E6ADC8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42BAFF7-A4BE-41DE-A191-67E9A7F93621}"/>
              </a:ext>
            </a:extLst>
          </p:cNvPr>
          <p:cNvSpPr>
            <a:spLocks noGrp="1"/>
          </p:cNvSpPr>
          <p:nvPr>
            <p:ph type="sldNum" sz="quarter" idx="12"/>
          </p:nvPr>
        </p:nvSpPr>
        <p:spPr/>
        <p:txBody>
          <a:bodyPr/>
          <a:lstStyle/>
          <a:p>
            <a:pPr>
              <a:defRPr/>
            </a:pPr>
            <a:fld id="{C07AAD30-A3DC-48C0-B8AB-A45653285C6B}" type="slidenum">
              <a:rPr lang="en-US" smtClean="0"/>
              <a:pPr>
                <a:defRPr/>
              </a:pPr>
              <a:t>‹#›</a:t>
            </a:fld>
            <a:endParaRPr lang="en-US"/>
          </a:p>
        </p:txBody>
      </p:sp>
    </p:spTree>
    <p:extLst>
      <p:ext uri="{BB962C8B-B14F-4D97-AF65-F5344CB8AC3E}">
        <p14:creationId xmlns:p14="http://schemas.microsoft.com/office/powerpoint/2010/main" val="4963396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13E6D-119C-4C4F-9595-B3411BEB2D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743399-32EE-4DDC-BD6A-3838A7D79C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45A669-7242-4C40-94B3-94E2D51AEBED}"/>
              </a:ext>
            </a:extLst>
          </p:cNvPr>
          <p:cNvSpPr>
            <a:spLocks noGrp="1"/>
          </p:cNvSpPr>
          <p:nvPr>
            <p:ph type="dt" sz="half" idx="10"/>
          </p:nvPr>
        </p:nvSpPr>
        <p:spPr/>
        <p:txBody>
          <a:bodyPr/>
          <a:lstStyle/>
          <a:p>
            <a:pPr>
              <a:defRPr/>
            </a:pPr>
            <a:fld id="{E3910A4C-7B63-4525-AAE5-C2A469B0D874}" type="datetimeFigureOut">
              <a:rPr lang="en-US" smtClean="0"/>
              <a:pPr>
                <a:defRPr/>
              </a:pPr>
              <a:t>2/10/2022</a:t>
            </a:fld>
            <a:endParaRPr lang="en-US"/>
          </a:p>
        </p:txBody>
      </p:sp>
      <p:sp>
        <p:nvSpPr>
          <p:cNvPr id="5" name="Footer Placeholder 4">
            <a:extLst>
              <a:ext uri="{FF2B5EF4-FFF2-40B4-BE49-F238E27FC236}">
                <a16:creationId xmlns:a16="http://schemas.microsoft.com/office/drawing/2014/main" id="{E561D695-A915-41E5-AF50-BF9E81293A8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F9410D45-5973-4776-940B-B914CF867E68}"/>
              </a:ext>
            </a:extLst>
          </p:cNvPr>
          <p:cNvSpPr>
            <a:spLocks noGrp="1"/>
          </p:cNvSpPr>
          <p:nvPr>
            <p:ph type="sldNum" sz="quarter" idx="12"/>
          </p:nvPr>
        </p:nvSpPr>
        <p:spPr/>
        <p:txBody>
          <a:bodyPr/>
          <a:lstStyle/>
          <a:p>
            <a:pPr>
              <a:defRPr/>
            </a:pPr>
            <a:fld id="{117EA369-FFB5-49E7-BB87-7A1F9F9F5315}" type="slidenum">
              <a:rPr lang="en-US" smtClean="0"/>
              <a:pPr>
                <a:defRPr/>
              </a:pPr>
              <a:t>‹#›</a:t>
            </a:fld>
            <a:endParaRPr lang="en-US"/>
          </a:p>
        </p:txBody>
      </p:sp>
    </p:spTree>
    <p:extLst>
      <p:ext uri="{BB962C8B-B14F-4D97-AF65-F5344CB8AC3E}">
        <p14:creationId xmlns:p14="http://schemas.microsoft.com/office/powerpoint/2010/main" val="2465000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1AE72-D5D2-4C53-9CC6-0C633581E45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0605EA2-B8EF-4549-A1D8-D6FC3C414FD6}"/>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EB38925-6078-41F5-AE4F-68A6CCCED96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A389FBC-12F6-4B4B-91F0-3608DE8DC651}"/>
              </a:ext>
            </a:extLst>
          </p:cNvPr>
          <p:cNvSpPr>
            <a:spLocks noGrp="1"/>
          </p:cNvSpPr>
          <p:nvPr>
            <p:ph type="dt" sz="half" idx="10"/>
          </p:nvPr>
        </p:nvSpPr>
        <p:spPr/>
        <p:txBody>
          <a:bodyPr/>
          <a:lstStyle/>
          <a:p>
            <a:pPr>
              <a:defRPr/>
            </a:pPr>
            <a:fld id="{4398ED87-AC14-49C7-BCFD-E77776F52C2A}" type="datetimeFigureOut">
              <a:rPr lang="en-US" smtClean="0"/>
              <a:pPr>
                <a:defRPr/>
              </a:pPr>
              <a:t>2/10/2022</a:t>
            </a:fld>
            <a:endParaRPr lang="en-US"/>
          </a:p>
        </p:txBody>
      </p:sp>
      <p:sp>
        <p:nvSpPr>
          <p:cNvPr id="6" name="Footer Placeholder 5">
            <a:extLst>
              <a:ext uri="{FF2B5EF4-FFF2-40B4-BE49-F238E27FC236}">
                <a16:creationId xmlns:a16="http://schemas.microsoft.com/office/drawing/2014/main" id="{C094E2A5-ABEE-4F43-8259-F5F51E1BDE7B}"/>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893DF45E-B97D-473F-B97F-8E599B4A5F8F}"/>
              </a:ext>
            </a:extLst>
          </p:cNvPr>
          <p:cNvSpPr>
            <a:spLocks noGrp="1"/>
          </p:cNvSpPr>
          <p:nvPr>
            <p:ph type="sldNum" sz="quarter" idx="12"/>
          </p:nvPr>
        </p:nvSpPr>
        <p:spPr/>
        <p:txBody>
          <a:bodyPr/>
          <a:lstStyle/>
          <a:p>
            <a:pPr>
              <a:defRPr/>
            </a:pPr>
            <a:fld id="{C07AAD30-A3DC-48C0-B8AB-A45653285C6B}" type="slidenum">
              <a:rPr lang="en-US" smtClean="0"/>
              <a:pPr>
                <a:defRPr/>
              </a:pPr>
              <a:t>‹#›</a:t>
            </a:fld>
            <a:endParaRPr lang="en-US"/>
          </a:p>
        </p:txBody>
      </p:sp>
    </p:spTree>
    <p:extLst>
      <p:ext uri="{BB962C8B-B14F-4D97-AF65-F5344CB8AC3E}">
        <p14:creationId xmlns:p14="http://schemas.microsoft.com/office/powerpoint/2010/main" val="265882503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B29DB7-1CF2-486F-8057-0F23641D470A}"/>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1777A4-7736-4B47-8AD3-7F8452DF399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A79CC6-B25F-476E-8DA0-036219E782C8}"/>
              </a:ext>
            </a:extLst>
          </p:cNvPr>
          <p:cNvSpPr>
            <a:spLocks noGrp="1"/>
          </p:cNvSpPr>
          <p:nvPr>
            <p:ph type="dt" sz="half" idx="10"/>
          </p:nvPr>
        </p:nvSpPr>
        <p:spPr/>
        <p:txBody>
          <a:bodyPr/>
          <a:lstStyle/>
          <a:p>
            <a:pPr>
              <a:defRPr/>
            </a:pPr>
            <a:fld id="{66633358-BC47-40FB-96FA-7EA39D4C2A34}" type="datetimeFigureOut">
              <a:rPr lang="en-US" smtClean="0"/>
              <a:pPr>
                <a:defRPr/>
              </a:pPr>
              <a:t>2/10/2022</a:t>
            </a:fld>
            <a:endParaRPr lang="en-US"/>
          </a:p>
        </p:txBody>
      </p:sp>
      <p:sp>
        <p:nvSpPr>
          <p:cNvPr id="5" name="Footer Placeholder 4">
            <a:extLst>
              <a:ext uri="{FF2B5EF4-FFF2-40B4-BE49-F238E27FC236}">
                <a16:creationId xmlns:a16="http://schemas.microsoft.com/office/drawing/2014/main" id="{B880C85C-2F77-4557-A508-B396CE2A7C2C}"/>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5EDFEDAB-CDE2-461D-86A6-A86F6DC0F1C5}"/>
              </a:ext>
            </a:extLst>
          </p:cNvPr>
          <p:cNvSpPr>
            <a:spLocks noGrp="1"/>
          </p:cNvSpPr>
          <p:nvPr>
            <p:ph type="sldNum" sz="quarter" idx="12"/>
          </p:nvPr>
        </p:nvSpPr>
        <p:spPr/>
        <p:txBody>
          <a:bodyPr/>
          <a:lstStyle/>
          <a:p>
            <a:pPr>
              <a:defRPr/>
            </a:pPr>
            <a:fld id="{AA311BF3-24B2-440A-9D22-2A451DDAE986}" type="slidenum">
              <a:rPr lang="en-US" smtClean="0"/>
              <a:pPr>
                <a:defRPr/>
              </a:pPr>
              <a:t>‹#›</a:t>
            </a:fld>
            <a:endParaRPr lang="en-US"/>
          </a:p>
        </p:txBody>
      </p:sp>
    </p:spTree>
    <p:extLst>
      <p:ext uri="{BB962C8B-B14F-4D97-AF65-F5344CB8AC3E}">
        <p14:creationId xmlns:p14="http://schemas.microsoft.com/office/powerpoint/2010/main" val="10079698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5FF78-8EC1-455E-90CF-52FCB94D464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F5887CE-00BA-42A5-8246-28A9C035D8D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BB02365-6848-4618-ADAA-05EBB002262E}"/>
              </a:ext>
            </a:extLst>
          </p:cNvPr>
          <p:cNvSpPr>
            <a:spLocks noGrp="1"/>
          </p:cNvSpPr>
          <p:nvPr>
            <p:ph type="dt" sz="half" idx="10"/>
          </p:nvPr>
        </p:nvSpPr>
        <p:spPr/>
        <p:txBody>
          <a:bodyPr/>
          <a:lstStyle/>
          <a:p>
            <a:pPr>
              <a:defRPr/>
            </a:pPr>
            <a:fld id="{033F187F-08AE-4441-A42C-DD0A1EB1604C}" type="datetimeFigureOut">
              <a:rPr lang="en-US" smtClean="0"/>
              <a:pPr>
                <a:defRPr/>
              </a:pPr>
              <a:t>2/10/2022</a:t>
            </a:fld>
            <a:endParaRPr lang="en-US"/>
          </a:p>
        </p:txBody>
      </p:sp>
      <p:sp>
        <p:nvSpPr>
          <p:cNvPr id="5" name="Footer Placeholder 4">
            <a:extLst>
              <a:ext uri="{FF2B5EF4-FFF2-40B4-BE49-F238E27FC236}">
                <a16:creationId xmlns:a16="http://schemas.microsoft.com/office/drawing/2014/main" id="{502BE756-0E4F-402C-AC16-2DB5F84614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B255FE-F711-43BE-927A-1BE5732BD602}"/>
              </a:ext>
            </a:extLst>
          </p:cNvPr>
          <p:cNvSpPr>
            <a:spLocks noGrp="1"/>
          </p:cNvSpPr>
          <p:nvPr>
            <p:ph type="sldNum" sz="quarter" idx="12"/>
          </p:nvPr>
        </p:nvSpPr>
        <p:spPr/>
        <p:txBody>
          <a:bodyPr/>
          <a:lstStyle/>
          <a:p>
            <a:pPr>
              <a:defRPr/>
            </a:pPr>
            <a:fld id="{361F9A1D-6B84-4A81-AE0C-F926D3A3F0A9}" type="slidenum">
              <a:rPr lang="en-US" smtClean="0"/>
              <a:pPr>
                <a:defRPr/>
              </a:pPr>
              <a:t>‹#›</a:t>
            </a:fld>
            <a:endParaRPr lang="en-US"/>
          </a:p>
        </p:txBody>
      </p:sp>
    </p:spTree>
    <p:extLst>
      <p:ext uri="{BB962C8B-B14F-4D97-AF65-F5344CB8AC3E}">
        <p14:creationId xmlns:p14="http://schemas.microsoft.com/office/powerpoint/2010/main" val="31595308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36CFC-1B2C-407C-8887-C32A0AEAAA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9BBD2E-34F3-404A-90C7-4B957C5840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F76B3-893C-4FF3-A47D-0A469DAB46B9}"/>
              </a:ext>
            </a:extLst>
          </p:cNvPr>
          <p:cNvSpPr>
            <a:spLocks noGrp="1"/>
          </p:cNvSpPr>
          <p:nvPr>
            <p:ph type="dt" sz="half" idx="10"/>
          </p:nvPr>
        </p:nvSpPr>
        <p:spPr/>
        <p:txBody>
          <a:bodyPr/>
          <a:lstStyle/>
          <a:p>
            <a:pPr>
              <a:defRPr/>
            </a:pPr>
            <a:fld id="{EDAAFDF1-F448-4A3D-8FCF-ECEE266D9F5B}" type="datetimeFigureOut">
              <a:rPr lang="en-US" smtClean="0"/>
              <a:pPr>
                <a:defRPr/>
              </a:pPr>
              <a:t>2/10/2022</a:t>
            </a:fld>
            <a:endParaRPr lang="en-US"/>
          </a:p>
        </p:txBody>
      </p:sp>
      <p:sp>
        <p:nvSpPr>
          <p:cNvPr id="5" name="Footer Placeholder 4">
            <a:extLst>
              <a:ext uri="{FF2B5EF4-FFF2-40B4-BE49-F238E27FC236}">
                <a16:creationId xmlns:a16="http://schemas.microsoft.com/office/drawing/2014/main" id="{343A7E82-1D50-4DC8-987E-004C7A1574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7F52AD-FA53-4B7D-8A10-EDCBA7ED6606}"/>
              </a:ext>
            </a:extLst>
          </p:cNvPr>
          <p:cNvSpPr>
            <a:spLocks noGrp="1"/>
          </p:cNvSpPr>
          <p:nvPr>
            <p:ph type="sldNum" sz="quarter" idx="12"/>
          </p:nvPr>
        </p:nvSpPr>
        <p:spPr/>
        <p:txBody>
          <a:bodyPr/>
          <a:lstStyle/>
          <a:p>
            <a:fld id="{95B78537-76FE-47E4-B52A-E32A2F17E8DB}" type="slidenum">
              <a:rPr lang="en-US" smtClean="0"/>
              <a:t>‹#›</a:t>
            </a:fld>
            <a:endParaRPr lang="en-US"/>
          </a:p>
        </p:txBody>
      </p:sp>
    </p:spTree>
    <p:extLst>
      <p:ext uri="{BB962C8B-B14F-4D97-AF65-F5344CB8AC3E}">
        <p14:creationId xmlns:p14="http://schemas.microsoft.com/office/powerpoint/2010/main" val="23203152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A9240-D7A7-42DF-BF9F-7B7DDC341C2B}"/>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19D6391-B2D5-46EE-A3A3-39FB750A802A}"/>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804E58-F78A-4548-9A04-6CD7D251414E}"/>
              </a:ext>
            </a:extLst>
          </p:cNvPr>
          <p:cNvSpPr>
            <a:spLocks noGrp="1"/>
          </p:cNvSpPr>
          <p:nvPr>
            <p:ph type="dt" sz="half" idx="10"/>
          </p:nvPr>
        </p:nvSpPr>
        <p:spPr/>
        <p:txBody>
          <a:bodyPr/>
          <a:lstStyle/>
          <a:p>
            <a:pPr>
              <a:defRPr/>
            </a:pPr>
            <a:fld id="{6D46F0BC-0B13-4EAA-9E8B-77B82C6A3BCF}" type="datetimeFigureOut">
              <a:rPr lang="en-US" smtClean="0"/>
              <a:pPr>
                <a:defRPr/>
              </a:pPr>
              <a:t>2/10/2022</a:t>
            </a:fld>
            <a:endParaRPr lang="en-US"/>
          </a:p>
        </p:txBody>
      </p:sp>
      <p:sp>
        <p:nvSpPr>
          <p:cNvPr id="5" name="Footer Placeholder 4">
            <a:extLst>
              <a:ext uri="{FF2B5EF4-FFF2-40B4-BE49-F238E27FC236}">
                <a16:creationId xmlns:a16="http://schemas.microsoft.com/office/drawing/2014/main" id="{35584C34-32AB-4B19-9E76-F2737065E6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D4E4A9-C014-425C-B01C-4CDA8AC500A6}"/>
              </a:ext>
            </a:extLst>
          </p:cNvPr>
          <p:cNvSpPr>
            <a:spLocks noGrp="1"/>
          </p:cNvSpPr>
          <p:nvPr>
            <p:ph type="sldNum" sz="quarter" idx="12"/>
          </p:nvPr>
        </p:nvSpPr>
        <p:spPr/>
        <p:txBody>
          <a:bodyPr/>
          <a:lstStyle/>
          <a:p>
            <a:pPr>
              <a:defRPr/>
            </a:pPr>
            <a:fld id="{9F368400-7027-4906-A6C6-ADE9772586CE}" type="slidenum">
              <a:rPr lang="en-US" smtClean="0"/>
              <a:pPr>
                <a:defRPr/>
              </a:pPr>
              <a:t>‹#›</a:t>
            </a:fld>
            <a:endParaRPr lang="en-US"/>
          </a:p>
        </p:txBody>
      </p:sp>
    </p:spTree>
    <p:extLst>
      <p:ext uri="{BB962C8B-B14F-4D97-AF65-F5344CB8AC3E}">
        <p14:creationId xmlns:p14="http://schemas.microsoft.com/office/powerpoint/2010/main" val="17854657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98699-C8B5-4604-B5B9-7B4C05E997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3A352C-AF65-47D1-9335-0BF4C5BA799F}"/>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BD37AC-D439-4328-A97F-5356310713A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DDB535-8C9D-4B69-BA10-AEAF649659A7}"/>
              </a:ext>
            </a:extLst>
          </p:cNvPr>
          <p:cNvSpPr>
            <a:spLocks noGrp="1"/>
          </p:cNvSpPr>
          <p:nvPr>
            <p:ph type="dt" sz="half" idx="10"/>
          </p:nvPr>
        </p:nvSpPr>
        <p:spPr/>
        <p:txBody>
          <a:bodyPr/>
          <a:lstStyle/>
          <a:p>
            <a:pPr>
              <a:defRPr/>
            </a:pPr>
            <a:fld id="{434C9F7C-762E-4E8A-B174-104A5A8959FB}" type="datetimeFigureOut">
              <a:rPr lang="en-US" smtClean="0"/>
              <a:pPr>
                <a:defRPr/>
              </a:pPr>
              <a:t>2/10/2022</a:t>
            </a:fld>
            <a:endParaRPr lang="en-US"/>
          </a:p>
        </p:txBody>
      </p:sp>
      <p:sp>
        <p:nvSpPr>
          <p:cNvPr id="6" name="Footer Placeholder 5">
            <a:extLst>
              <a:ext uri="{FF2B5EF4-FFF2-40B4-BE49-F238E27FC236}">
                <a16:creationId xmlns:a16="http://schemas.microsoft.com/office/drawing/2014/main" id="{195ADDEB-23BE-469A-B278-DC3B667956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96CE53-9D1F-461B-9FB6-36255168DE65}"/>
              </a:ext>
            </a:extLst>
          </p:cNvPr>
          <p:cNvSpPr>
            <a:spLocks noGrp="1"/>
          </p:cNvSpPr>
          <p:nvPr>
            <p:ph type="sldNum" sz="quarter" idx="12"/>
          </p:nvPr>
        </p:nvSpPr>
        <p:spPr/>
        <p:txBody>
          <a:bodyPr/>
          <a:lstStyle/>
          <a:p>
            <a:fld id="{95B78537-76FE-47E4-B52A-E32A2F17E8DB}" type="slidenum">
              <a:rPr lang="en-US" smtClean="0"/>
              <a:t>‹#›</a:t>
            </a:fld>
            <a:endParaRPr lang="en-US"/>
          </a:p>
        </p:txBody>
      </p:sp>
    </p:spTree>
    <p:extLst>
      <p:ext uri="{BB962C8B-B14F-4D97-AF65-F5344CB8AC3E}">
        <p14:creationId xmlns:p14="http://schemas.microsoft.com/office/powerpoint/2010/main" val="39169719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E7A09-F109-43F0-BD04-1407161CF892}"/>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01BD5F-0506-4161-8B26-1D072938EB9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8513EDE-6775-493F-A42C-D5634CF08B1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830ABA-4A72-4178-8734-2C45722C72E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966E84D-EE2C-4414-8FBB-6BC2666637C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7CD38F-BCD5-41CE-8A5A-F523A87F0E1A}"/>
              </a:ext>
            </a:extLst>
          </p:cNvPr>
          <p:cNvSpPr>
            <a:spLocks noGrp="1"/>
          </p:cNvSpPr>
          <p:nvPr>
            <p:ph type="dt" sz="half" idx="10"/>
          </p:nvPr>
        </p:nvSpPr>
        <p:spPr/>
        <p:txBody>
          <a:bodyPr/>
          <a:lstStyle/>
          <a:p>
            <a:pPr>
              <a:defRPr/>
            </a:pPr>
            <a:fld id="{E931B4DB-9A7B-4201-AF72-FC19D2B5C25C}" type="datetimeFigureOut">
              <a:rPr lang="en-US" smtClean="0"/>
              <a:pPr>
                <a:defRPr/>
              </a:pPr>
              <a:t>2/10/2022</a:t>
            </a:fld>
            <a:endParaRPr lang="en-US"/>
          </a:p>
        </p:txBody>
      </p:sp>
      <p:sp>
        <p:nvSpPr>
          <p:cNvPr id="8" name="Footer Placeholder 7">
            <a:extLst>
              <a:ext uri="{FF2B5EF4-FFF2-40B4-BE49-F238E27FC236}">
                <a16:creationId xmlns:a16="http://schemas.microsoft.com/office/drawing/2014/main" id="{A0B70DC3-6CDD-4884-9ADC-669E126F01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B5D29F-FD9F-4F87-AB5D-1DA7B089456D}"/>
              </a:ext>
            </a:extLst>
          </p:cNvPr>
          <p:cNvSpPr>
            <a:spLocks noGrp="1"/>
          </p:cNvSpPr>
          <p:nvPr>
            <p:ph type="sldNum" sz="quarter" idx="12"/>
          </p:nvPr>
        </p:nvSpPr>
        <p:spPr/>
        <p:txBody>
          <a:bodyPr/>
          <a:lstStyle/>
          <a:p>
            <a:fld id="{95B78537-76FE-47E4-B52A-E32A2F17E8DB}" type="slidenum">
              <a:rPr lang="en-US" smtClean="0"/>
              <a:t>‹#›</a:t>
            </a:fld>
            <a:endParaRPr lang="en-US"/>
          </a:p>
        </p:txBody>
      </p:sp>
    </p:spTree>
    <p:extLst>
      <p:ext uri="{BB962C8B-B14F-4D97-AF65-F5344CB8AC3E}">
        <p14:creationId xmlns:p14="http://schemas.microsoft.com/office/powerpoint/2010/main" val="20018475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7C8E3-5F5B-42CB-ABDC-7876A8C530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66C7AF-56A1-4CD9-BB5B-53644FD434CF}"/>
              </a:ext>
            </a:extLst>
          </p:cNvPr>
          <p:cNvSpPr>
            <a:spLocks noGrp="1"/>
          </p:cNvSpPr>
          <p:nvPr>
            <p:ph type="dt" sz="half" idx="10"/>
          </p:nvPr>
        </p:nvSpPr>
        <p:spPr/>
        <p:txBody>
          <a:bodyPr/>
          <a:lstStyle/>
          <a:p>
            <a:pPr>
              <a:defRPr/>
            </a:pPr>
            <a:fld id="{97E57A39-850D-4FF9-84E9-06462B00C020}" type="datetimeFigureOut">
              <a:rPr lang="en-US" smtClean="0"/>
              <a:pPr>
                <a:defRPr/>
              </a:pPr>
              <a:t>2/10/2022</a:t>
            </a:fld>
            <a:endParaRPr lang="en-US"/>
          </a:p>
        </p:txBody>
      </p:sp>
      <p:sp>
        <p:nvSpPr>
          <p:cNvPr id="4" name="Footer Placeholder 3">
            <a:extLst>
              <a:ext uri="{FF2B5EF4-FFF2-40B4-BE49-F238E27FC236}">
                <a16:creationId xmlns:a16="http://schemas.microsoft.com/office/drawing/2014/main" id="{F16B0A92-1524-4FF5-AED9-71E194C149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526A01-38CB-41F9-ACB3-2BDC160399F0}"/>
              </a:ext>
            </a:extLst>
          </p:cNvPr>
          <p:cNvSpPr>
            <a:spLocks noGrp="1"/>
          </p:cNvSpPr>
          <p:nvPr>
            <p:ph type="sldNum" sz="quarter" idx="12"/>
          </p:nvPr>
        </p:nvSpPr>
        <p:spPr/>
        <p:txBody>
          <a:bodyPr/>
          <a:lstStyle/>
          <a:p>
            <a:fld id="{95B78537-76FE-47E4-B52A-E32A2F17E8DB}" type="slidenum">
              <a:rPr lang="en-US" smtClean="0"/>
              <a:t>‹#›</a:t>
            </a:fld>
            <a:endParaRPr lang="en-US"/>
          </a:p>
        </p:txBody>
      </p:sp>
    </p:spTree>
    <p:extLst>
      <p:ext uri="{BB962C8B-B14F-4D97-AF65-F5344CB8AC3E}">
        <p14:creationId xmlns:p14="http://schemas.microsoft.com/office/powerpoint/2010/main" val="15903765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7F4B41-9CEC-40F6-89C8-9E8C22168162}"/>
              </a:ext>
            </a:extLst>
          </p:cNvPr>
          <p:cNvSpPr>
            <a:spLocks noGrp="1"/>
          </p:cNvSpPr>
          <p:nvPr>
            <p:ph type="dt" sz="half" idx="10"/>
          </p:nvPr>
        </p:nvSpPr>
        <p:spPr/>
        <p:txBody>
          <a:bodyPr/>
          <a:lstStyle/>
          <a:p>
            <a:pPr>
              <a:defRPr/>
            </a:pPr>
            <a:fld id="{9B78729F-8925-4609-9B13-F27300BDA49B}" type="datetimeFigureOut">
              <a:rPr lang="en-US" smtClean="0"/>
              <a:pPr>
                <a:defRPr/>
              </a:pPr>
              <a:t>2/10/2022</a:t>
            </a:fld>
            <a:endParaRPr lang="en-US"/>
          </a:p>
        </p:txBody>
      </p:sp>
      <p:sp>
        <p:nvSpPr>
          <p:cNvPr id="3" name="Footer Placeholder 2">
            <a:extLst>
              <a:ext uri="{FF2B5EF4-FFF2-40B4-BE49-F238E27FC236}">
                <a16:creationId xmlns:a16="http://schemas.microsoft.com/office/drawing/2014/main" id="{D4ABD92E-C15B-4FB3-BC85-C0B903B0F5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D183E8-BF68-4AE3-A887-75368369C95B}"/>
              </a:ext>
            </a:extLst>
          </p:cNvPr>
          <p:cNvSpPr>
            <a:spLocks noGrp="1"/>
          </p:cNvSpPr>
          <p:nvPr>
            <p:ph type="sldNum" sz="quarter" idx="12"/>
          </p:nvPr>
        </p:nvSpPr>
        <p:spPr/>
        <p:txBody>
          <a:bodyPr/>
          <a:lstStyle/>
          <a:p>
            <a:fld id="{95B78537-76FE-47E4-B52A-E32A2F17E8DB}" type="slidenum">
              <a:rPr lang="en-US" smtClean="0"/>
              <a:t>‹#›</a:t>
            </a:fld>
            <a:endParaRPr lang="en-US"/>
          </a:p>
        </p:txBody>
      </p:sp>
    </p:spTree>
    <p:extLst>
      <p:ext uri="{BB962C8B-B14F-4D97-AF65-F5344CB8AC3E}">
        <p14:creationId xmlns:p14="http://schemas.microsoft.com/office/powerpoint/2010/main" val="2051780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C92CB-60CE-40E5-B5BE-3A2167BED17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BFB83B9-C90B-478B-A5B8-8495F49733B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410258-CA3D-45BB-A12D-B3D42E8F3E2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C902739-181C-4C39-B843-4073DB70E5F8}"/>
              </a:ext>
            </a:extLst>
          </p:cNvPr>
          <p:cNvSpPr>
            <a:spLocks noGrp="1"/>
          </p:cNvSpPr>
          <p:nvPr>
            <p:ph type="dt" sz="half" idx="10"/>
          </p:nvPr>
        </p:nvSpPr>
        <p:spPr/>
        <p:txBody>
          <a:bodyPr/>
          <a:lstStyle/>
          <a:p>
            <a:pPr>
              <a:defRPr/>
            </a:pPr>
            <a:fld id="{615214D1-319B-4228-B905-85D562744CBF}" type="datetimeFigureOut">
              <a:rPr lang="en-US" smtClean="0"/>
              <a:pPr>
                <a:defRPr/>
              </a:pPr>
              <a:t>2/10/2022</a:t>
            </a:fld>
            <a:endParaRPr lang="en-US"/>
          </a:p>
        </p:txBody>
      </p:sp>
      <p:sp>
        <p:nvSpPr>
          <p:cNvPr id="6" name="Footer Placeholder 5">
            <a:extLst>
              <a:ext uri="{FF2B5EF4-FFF2-40B4-BE49-F238E27FC236}">
                <a16:creationId xmlns:a16="http://schemas.microsoft.com/office/drawing/2014/main" id="{D74C7E7D-CAA9-4710-8264-12ED6E710A56}"/>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DDB3CFFF-CE71-4CFD-B6BC-C3FC2629C9DC}"/>
              </a:ext>
            </a:extLst>
          </p:cNvPr>
          <p:cNvSpPr>
            <a:spLocks noGrp="1"/>
          </p:cNvSpPr>
          <p:nvPr>
            <p:ph type="sldNum" sz="quarter" idx="12"/>
          </p:nvPr>
        </p:nvSpPr>
        <p:spPr/>
        <p:txBody>
          <a:bodyPr/>
          <a:lstStyle/>
          <a:p>
            <a:fld id="{95B78537-76FE-47E4-B52A-E32A2F17E8DB}" type="slidenum">
              <a:rPr lang="en-US" smtClean="0"/>
              <a:t>‹#›</a:t>
            </a:fld>
            <a:endParaRPr lang="en-US"/>
          </a:p>
        </p:txBody>
      </p:sp>
    </p:spTree>
    <p:extLst>
      <p:ext uri="{BB962C8B-B14F-4D97-AF65-F5344CB8AC3E}">
        <p14:creationId xmlns:p14="http://schemas.microsoft.com/office/powerpoint/2010/main" val="19510509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B8726-1EA2-447E-A397-C4AD0CDA6C8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F5D5FB1-C093-42FD-8B3C-D1E07398814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53F6AE8-13A9-494F-B049-70779326DF2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2CA9D3F-3263-48B5-847C-6EF955E61712}"/>
              </a:ext>
            </a:extLst>
          </p:cNvPr>
          <p:cNvSpPr>
            <a:spLocks noGrp="1"/>
          </p:cNvSpPr>
          <p:nvPr>
            <p:ph type="dt" sz="half" idx="10"/>
          </p:nvPr>
        </p:nvSpPr>
        <p:spPr/>
        <p:txBody>
          <a:bodyPr/>
          <a:lstStyle/>
          <a:p>
            <a:pPr>
              <a:defRPr/>
            </a:pPr>
            <a:fld id="{4398ED87-AC14-49C7-BCFD-E77776F52C2A}" type="datetimeFigureOut">
              <a:rPr lang="en-US" smtClean="0"/>
              <a:pPr>
                <a:defRPr/>
              </a:pPr>
              <a:t>2/10/2022</a:t>
            </a:fld>
            <a:endParaRPr lang="en-US"/>
          </a:p>
        </p:txBody>
      </p:sp>
      <p:sp>
        <p:nvSpPr>
          <p:cNvPr id="6" name="Footer Placeholder 5">
            <a:extLst>
              <a:ext uri="{FF2B5EF4-FFF2-40B4-BE49-F238E27FC236}">
                <a16:creationId xmlns:a16="http://schemas.microsoft.com/office/drawing/2014/main" id="{053B129D-45CD-4403-93CE-C2797E6ADC8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42BAFF7-A4BE-41DE-A191-67E9A7F93621}"/>
              </a:ext>
            </a:extLst>
          </p:cNvPr>
          <p:cNvSpPr>
            <a:spLocks noGrp="1"/>
          </p:cNvSpPr>
          <p:nvPr>
            <p:ph type="sldNum" sz="quarter" idx="12"/>
          </p:nvPr>
        </p:nvSpPr>
        <p:spPr/>
        <p:txBody>
          <a:bodyPr/>
          <a:lstStyle/>
          <a:p>
            <a:pPr>
              <a:defRPr/>
            </a:pPr>
            <a:fld id="{C07AAD30-A3DC-48C0-B8AB-A45653285C6B}" type="slidenum">
              <a:rPr lang="en-US" smtClean="0"/>
              <a:pPr>
                <a:defRPr/>
              </a:pPr>
              <a:t>‹#›</a:t>
            </a:fld>
            <a:endParaRPr lang="en-US"/>
          </a:p>
        </p:txBody>
      </p:sp>
    </p:spTree>
    <p:extLst>
      <p:ext uri="{BB962C8B-B14F-4D97-AF65-F5344CB8AC3E}">
        <p14:creationId xmlns:p14="http://schemas.microsoft.com/office/powerpoint/2010/main" val="57803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DC9873-6F98-40F0-8DDD-82FA25834A9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7803CB-8BC6-4085-961D-291AA10BBB2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07C557-237B-446D-BF93-A04E48C5623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773BB1A8-67DB-417F-B1E5-A020495211A8}" type="datetimeFigureOut">
              <a:rPr lang="en-US" smtClean="0"/>
              <a:pPr>
                <a:defRPr/>
              </a:pPr>
              <a:t>2/10/2022</a:t>
            </a:fld>
            <a:endParaRPr lang="en-US"/>
          </a:p>
        </p:txBody>
      </p:sp>
      <p:sp>
        <p:nvSpPr>
          <p:cNvPr id="5" name="Footer Placeholder 4">
            <a:extLst>
              <a:ext uri="{FF2B5EF4-FFF2-40B4-BE49-F238E27FC236}">
                <a16:creationId xmlns:a16="http://schemas.microsoft.com/office/drawing/2014/main" id="{3D5F43E1-AF31-4AF5-B849-B3634385836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E52470C1-51D9-490D-815C-F8F5574523C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BD7BDA7-33B2-4408-9522-A6F0C1667D68}" type="slidenum">
              <a:rPr lang="en-US" smtClean="0"/>
              <a:t>‹#›</a:t>
            </a:fld>
            <a:endParaRPr lang="en-US"/>
          </a:p>
        </p:txBody>
      </p:sp>
    </p:spTree>
    <p:extLst>
      <p:ext uri="{BB962C8B-B14F-4D97-AF65-F5344CB8AC3E}">
        <p14:creationId xmlns:p14="http://schemas.microsoft.com/office/powerpoint/2010/main" val="1171621924"/>
      </p:ext>
    </p:extLst>
  </p:cSld>
  <p:clrMap bg1="dk1" tx1="lt1" bg2="dk2" tx2="lt2" accent1="accent1" accent2="accent2" accent3="accent3" accent4="accent4" accent5="accent5" accent6="accent6" hlink="hlink" folHlink="folHlink"/>
  <p:sldLayoutIdLst>
    <p:sldLayoutId id="2147484361" r:id="rId1"/>
    <p:sldLayoutId id="2147484362" r:id="rId2"/>
    <p:sldLayoutId id="2147484363" r:id="rId3"/>
    <p:sldLayoutId id="2147484364" r:id="rId4"/>
    <p:sldLayoutId id="2147484365" r:id="rId5"/>
    <p:sldLayoutId id="2147484366" r:id="rId6"/>
    <p:sldLayoutId id="2147484367" r:id="rId7"/>
    <p:sldLayoutId id="2147484368" r:id="rId8"/>
    <p:sldLayoutId id="2147484369" r:id="rId9"/>
    <p:sldLayoutId id="2147484370" r:id="rId10"/>
    <p:sldLayoutId id="21474843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D3863FE6-3DD7-4759-B56A-275D4FFD5DAC}"/>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F13C9ECF-E7F5-42CB-AA09-69F96DE19374}"/>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845AD75-9526-473E-B270-A352E424A577}"/>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73BB1A8-67DB-417F-B1E5-A020495211A8}" type="datetimeFigureOut">
              <a:rPr lang="en-US"/>
              <a:pPr>
                <a:defRPr/>
              </a:pPr>
              <a:t>2/10/2022</a:t>
            </a:fld>
            <a:endParaRPr lang="en-US"/>
          </a:p>
        </p:txBody>
      </p:sp>
      <p:sp>
        <p:nvSpPr>
          <p:cNvPr id="5" name="Footer Placeholder 4">
            <a:extLst>
              <a:ext uri="{FF2B5EF4-FFF2-40B4-BE49-F238E27FC236}">
                <a16:creationId xmlns:a16="http://schemas.microsoft.com/office/drawing/2014/main" id="{9175C197-2FB9-4797-AEF0-01A59A328486}"/>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7" name="Rectangle 6">
            <a:extLst>
              <a:ext uri="{FF2B5EF4-FFF2-40B4-BE49-F238E27FC236}">
                <a16:creationId xmlns:a16="http://schemas.microsoft.com/office/drawing/2014/main" id="{13E911EA-ED13-4DBF-8FF2-B69E02C4E480}"/>
              </a:ext>
            </a:extLst>
          </p:cNvPr>
          <p:cNvSpPr/>
          <p:nvPr/>
        </p:nvSpPr>
        <p:spPr>
          <a:xfrm>
            <a:off x="0" y="0"/>
            <a:ext cx="9144000" cy="365125"/>
          </a:xfrm>
          <a:prstGeom prst="rect">
            <a:avLst/>
          </a:prstGeom>
          <a:solidFill>
            <a:srgbClr val="144A8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55" name="Picture 8" descr="A close up of a logo&#10;&#10;Description automatically generated">
            <a:extLst>
              <a:ext uri="{FF2B5EF4-FFF2-40B4-BE49-F238E27FC236}">
                <a16:creationId xmlns:a16="http://schemas.microsoft.com/office/drawing/2014/main" id="{B4966BBC-9586-4F59-9AD3-AECA48D3DFC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93013" y="5951538"/>
            <a:ext cx="1265237"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5616354"/>
      </p:ext>
    </p:extLst>
  </p:cSld>
  <p:clrMap bg1="lt1" tx1="dk1" bg2="lt2" tx2="dk2" accent1="accent1" accent2="accent2" accent3="accent3" accent4="accent4" accent5="accent5" accent6="accent6" hlink="hlink" folHlink="folHlink"/>
  <p:sldLayoutIdLst>
    <p:sldLayoutId id="2147484373" r:id="rId1"/>
    <p:sldLayoutId id="2147484374" r:id="rId2"/>
    <p:sldLayoutId id="2147484375" r:id="rId3"/>
    <p:sldLayoutId id="2147484376" r:id="rId4"/>
    <p:sldLayoutId id="2147484377" r:id="rId5"/>
    <p:sldLayoutId id="2147484378" r:id="rId6"/>
    <p:sldLayoutId id="2147484379" r:id="rId7"/>
    <p:sldLayoutId id="2147484380" r:id="rId8"/>
    <p:sldLayoutId id="2147484381" r:id="rId9"/>
    <p:sldLayoutId id="2147484382" r:id="rId10"/>
    <p:sldLayoutId id="2147484383" r:id="rId11"/>
  </p:sldLayoutIdLst>
  <p:txStyles>
    <p:titleStyle>
      <a:lvl1pPr algn="l" rtl="0" eaLnBrk="0" fontAlgn="base" hangingPunct="0">
        <a:lnSpc>
          <a:spcPct val="90000"/>
        </a:lnSpc>
        <a:spcBef>
          <a:spcPct val="0"/>
        </a:spcBef>
        <a:spcAft>
          <a:spcPct val="0"/>
        </a:spcAft>
        <a:defRPr sz="4400" kern="1200">
          <a:solidFill>
            <a:schemeClr val="tx1"/>
          </a:solidFill>
          <a:latin typeface="Lucida Sans" panose="020B0602030504020204" pitchFamily="34" charset="0"/>
          <a:ea typeface="+mj-ea"/>
          <a:cs typeface="+mj-cs"/>
        </a:defRPr>
      </a:lvl1pPr>
      <a:lvl2pPr algn="l" rtl="0" eaLnBrk="0" fontAlgn="base" hangingPunct="0">
        <a:lnSpc>
          <a:spcPct val="90000"/>
        </a:lnSpc>
        <a:spcBef>
          <a:spcPct val="0"/>
        </a:spcBef>
        <a:spcAft>
          <a:spcPct val="0"/>
        </a:spcAft>
        <a:defRPr sz="4400">
          <a:solidFill>
            <a:schemeClr val="tx1"/>
          </a:solidFill>
          <a:latin typeface="Lucida Sans" panose="020B0602030504020204" pitchFamily="34" charset="0"/>
        </a:defRPr>
      </a:lvl2pPr>
      <a:lvl3pPr algn="l" rtl="0" eaLnBrk="0" fontAlgn="base" hangingPunct="0">
        <a:lnSpc>
          <a:spcPct val="90000"/>
        </a:lnSpc>
        <a:spcBef>
          <a:spcPct val="0"/>
        </a:spcBef>
        <a:spcAft>
          <a:spcPct val="0"/>
        </a:spcAft>
        <a:defRPr sz="4400">
          <a:solidFill>
            <a:schemeClr val="tx1"/>
          </a:solidFill>
          <a:latin typeface="Lucida Sans" panose="020B0602030504020204" pitchFamily="34" charset="0"/>
        </a:defRPr>
      </a:lvl3pPr>
      <a:lvl4pPr algn="l" rtl="0" eaLnBrk="0" fontAlgn="base" hangingPunct="0">
        <a:lnSpc>
          <a:spcPct val="90000"/>
        </a:lnSpc>
        <a:spcBef>
          <a:spcPct val="0"/>
        </a:spcBef>
        <a:spcAft>
          <a:spcPct val="0"/>
        </a:spcAft>
        <a:defRPr sz="4400">
          <a:solidFill>
            <a:schemeClr val="tx1"/>
          </a:solidFill>
          <a:latin typeface="Lucida Sans" panose="020B0602030504020204" pitchFamily="34" charset="0"/>
        </a:defRPr>
      </a:lvl4pPr>
      <a:lvl5pPr algn="l" rtl="0" eaLnBrk="0" fontAlgn="base" hangingPunct="0">
        <a:lnSpc>
          <a:spcPct val="90000"/>
        </a:lnSpc>
        <a:spcBef>
          <a:spcPct val="0"/>
        </a:spcBef>
        <a:spcAft>
          <a:spcPct val="0"/>
        </a:spcAft>
        <a:defRPr sz="4400">
          <a:solidFill>
            <a:schemeClr val="tx1"/>
          </a:solidFill>
          <a:latin typeface="Lucida Sans" panose="020B0602030504020204" pitchFamily="34" charset="0"/>
        </a:defRPr>
      </a:lvl5pPr>
      <a:lvl6pPr marL="457200" algn="l" rtl="0" fontAlgn="base">
        <a:lnSpc>
          <a:spcPct val="90000"/>
        </a:lnSpc>
        <a:spcBef>
          <a:spcPct val="0"/>
        </a:spcBef>
        <a:spcAft>
          <a:spcPct val="0"/>
        </a:spcAft>
        <a:defRPr sz="4400">
          <a:solidFill>
            <a:schemeClr val="tx1"/>
          </a:solidFill>
          <a:latin typeface="Lucida Sans" panose="020B0602030504020204" pitchFamily="34" charset="0"/>
        </a:defRPr>
      </a:lvl6pPr>
      <a:lvl7pPr marL="914400" algn="l" rtl="0" fontAlgn="base">
        <a:lnSpc>
          <a:spcPct val="90000"/>
        </a:lnSpc>
        <a:spcBef>
          <a:spcPct val="0"/>
        </a:spcBef>
        <a:spcAft>
          <a:spcPct val="0"/>
        </a:spcAft>
        <a:defRPr sz="4400">
          <a:solidFill>
            <a:schemeClr val="tx1"/>
          </a:solidFill>
          <a:latin typeface="Lucida Sans" panose="020B0602030504020204" pitchFamily="34" charset="0"/>
        </a:defRPr>
      </a:lvl7pPr>
      <a:lvl8pPr marL="1371600" algn="l" rtl="0" fontAlgn="base">
        <a:lnSpc>
          <a:spcPct val="90000"/>
        </a:lnSpc>
        <a:spcBef>
          <a:spcPct val="0"/>
        </a:spcBef>
        <a:spcAft>
          <a:spcPct val="0"/>
        </a:spcAft>
        <a:defRPr sz="4400">
          <a:solidFill>
            <a:schemeClr val="tx1"/>
          </a:solidFill>
          <a:latin typeface="Lucida Sans" panose="020B0602030504020204" pitchFamily="34" charset="0"/>
        </a:defRPr>
      </a:lvl8pPr>
      <a:lvl9pPr marL="1828800" algn="l" rtl="0" fontAlgn="base">
        <a:lnSpc>
          <a:spcPct val="90000"/>
        </a:lnSpc>
        <a:spcBef>
          <a:spcPct val="0"/>
        </a:spcBef>
        <a:spcAft>
          <a:spcPct val="0"/>
        </a:spcAft>
        <a:defRPr sz="4400">
          <a:solidFill>
            <a:schemeClr val="tx1"/>
          </a:solidFill>
          <a:latin typeface="Lucida Sans" panose="020B0602030504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Lucida Sans" panose="020B0602030504020204" pitchFamily="34"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Lucida Sans" panose="020B0602030504020204" pitchFamily="34"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Lucida Sans" panose="020B0602030504020204" pitchFamily="34"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Lucida Sans" panose="020B0602030504020204" pitchFamily="34"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317016-092E-4032-AEA2-1120314496A5}" type="datetimeFigureOut">
              <a:rPr lang="en-US" smtClean="0"/>
              <a:t>2/10/2022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Rectangle 6">
            <a:extLst>
              <a:ext uri="{FF2B5EF4-FFF2-40B4-BE49-F238E27FC236}">
                <a16:creationId xmlns:a16="http://schemas.microsoft.com/office/drawing/2014/main" id="{31897B5A-1E5E-4EA7-AA4C-B6ADCFBEE902}"/>
              </a:ext>
            </a:extLst>
          </p:cNvPr>
          <p:cNvSpPr/>
          <p:nvPr/>
        </p:nvSpPr>
        <p:spPr>
          <a:xfrm>
            <a:off x="0" y="0"/>
            <a:ext cx="9144000" cy="365125"/>
          </a:xfrm>
          <a:prstGeom prst="rect">
            <a:avLst/>
          </a:prstGeom>
          <a:solidFill>
            <a:srgbClr val="144A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logo&#10;&#10;Description automatically generated">
            <a:extLst>
              <a:ext uri="{FF2B5EF4-FFF2-40B4-BE49-F238E27FC236}">
                <a16:creationId xmlns:a16="http://schemas.microsoft.com/office/drawing/2014/main" id="{54653C75-E995-4392-82D2-DE6F1CB13DA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593496" y="5952164"/>
            <a:ext cx="1264754" cy="860116"/>
          </a:xfrm>
          <a:prstGeom prst="rect">
            <a:avLst/>
          </a:prstGeom>
        </p:spPr>
      </p:pic>
    </p:spTree>
    <p:extLst>
      <p:ext uri="{BB962C8B-B14F-4D97-AF65-F5344CB8AC3E}">
        <p14:creationId xmlns:p14="http://schemas.microsoft.com/office/powerpoint/2010/main" val="3451606440"/>
      </p:ext>
    </p:extLst>
  </p:cSld>
  <p:clrMap bg1="lt1" tx1="dk1" bg2="lt2" tx2="dk2" accent1="accent1" accent2="accent2" accent3="accent3" accent4="accent4" accent5="accent5" accent6="accent6" hlink="hlink" folHlink="folHlink"/>
  <p:sldLayoutIdLst>
    <p:sldLayoutId id="2147484385" r:id="rId1"/>
    <p:sldLayoutId id="2147484386" r:id="rId2"/>
    <p:sldLayoutId id="2147484387" r:id="rId3"/>
    <p:sldLayoutId id="2147484388" r:id="rId4"/>
    <p:sldLayoutId id="2147484389" r:id="rId5"/>
    <p:sldLayoutId id="2147484390" r:id="rId6"/>
    <p:sldLayoutId id="2147484391" r:id="rId7"/>
    <p:sldLayoutId id="2147484392" r:id="rId8"/>
    <p:sldLayoutId id="2147484393" r:id="rId9"/>
    <p:sldLayoutId id="2147484394" r:id="rId10"/>
    <p:sldLayoutId id="2147484395" r:id="rId11"/>
    <p:sldLayoutId id="2147484396" r:id="rId12"/>
  </p:sldLayoutIdLst>
  <p:txStyles>
    <p:titleStyle>
      <a:lvl1pPr algn="l" defTabSz="914400" rtl="0" eaLnBrk="1" latinLnBrk="0" hangingPunct="1">
        <a:lnSpc>
          <a:spcPct val="90000"/>
        </a:lnSpc>
        <a:spcBef>
          <a:spcPct val="0"/>
        </a:spcBef>
        <a:buNone/>
        <a:defRPr sz="4400" kern="1200">
          <a:solidFill>
            <a:schemeClr val="tx1"/>
          </a:solidFill>
          <a:latin typeface="Lucida Sans" panose="020B0602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ucida Sans" panose="020B0602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ucida Sans" panose="020B0602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cida Sans" panose="020B0602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D3863FE6-3DD7-4759-B56A-275D4FFD5DAC}"/>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F13C9ECF-E7F5-42CB-AA09-69F96DE19374}"/>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845AD75-9526-473E-B270-A352E424A577}"/>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73BB1A8-67DB-417F-B1E5-A020495211A8}" type="datetimeFigureOut">
              <a:rPr lang="en-US"/>
              <a:pPr>
                <a:defRPr/>
              </a:pPr>
              <a:t>2/10/2022</a:t>
            </a:fld>
            <a:endParaRPr lang="en-US"/>
          </a:p>
        </p:txBody>
      </p:sp>
      <p:sp>
        <p:nvSpPr>
          <p:cNvPr id="5" name="Footer Placeholder 4">
            <a:extLst>
              <a:ext uri="{FF2B5EF4-FFF2-40B4-BE49-F238E27FC236}">
                <a16:creationId xmlns:a16="http://schemas.microsoft.com/office/drawing/2014/main" id="{9175C197-2FB9-4797-AEF0-01A59A328486}"/>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7" name="Rectangle 6">
            <a:extLst>
              <a:ext uri="{FF2B5EF4-FFF2-40B4-BE49-F238E27FC236}">
                <a16:creationId xmlns:a16="http://schemas.microsoft.com/office/drawing/2014/main" id="{13E911EA-ED13-4DBF-8FF2-B69E02C4E480}"/>
              </a:ext>
            </a:extLst>
          </p:cNvPr>
          <p:cNvSpPr/>
          <p:nvPr/>
        </p:nvSpPr>
        <p:spPr>
          <a:xfrm>
            <a:off x="0" y="0"/>
            <a:ext cx="9144000" cy="365125"/>
          </a:xfrm>
          <a:prstGeom prst="rect">
            <a:avLst/>
          </a:prstGeom>
          <a:solidFill>
            <a:srgbClr val="144A8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55" name="Picture 8" descr="A close up of a logo&#10;&#10;Description automatically generated">
            <a:extLst>
              <a:ext uri="{FF2B5EF4-FFF2-40B4-BE49-F238E27FC236}">
                <a16:creationId xmlns:a16="http://schemas.microsoft.com/office/drawing/2014/main" id="{B4966BBC-9586-4F59-9AD3-AECA48D3DFC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93013" y="5951538"/>
            <a:ext cx="1265237"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9352597"/>
      </p:ext>
    </p:extLst>
  </p:cSld>
  <p:clrMap bg1="lt1" tx1="dk1" bg2="lt2" tx2="dk2" accent1="accent1" accent2="accent2" accent3="accent3" accent4="accent4" accent5="accent5" accent6="accent6" hlink="hlink" folHlink="folHlink"/>
  <p:sldLayoutIdLst>
    <p:sldLayoutId id="2147484398" r:id="rId1"/>
    <p:sldLayoutId id="2147484399" r:id="rId2"/>
    <p:sldLayoutId id="2147484400" r:id="rId3"/>
    <p:sldLayoutId id="2147484401" r:id="rId4"/>
    <p:sldLayoutId id="2147484402" r:id="rId5"/>
    <p:sldLayoutId id="2147484403" r:id="rId6"/>
    <p:sldLayoutId id="2147484404" r:id="rId7"/>
    <p:sldLayoutId id="2147484405" r:id="rId8"/>
    <p:sldLayoutId id="2147484406" r:id="rId9"/>
    <p:sldLayoutId id="2147484407" r:id="rId10"/>
    <p:sldLayoutId id="2147484408" r:id="rId11"/>
  </p:sldLayoutIdLst>
  <p:txStyles>
    <p:titleStyle>
      <a:lvl1pPr algn="l" rtl="0" eaLnBrk="0" fontAlgn="base" hangingPunct="0">
        <a:lnSpc>
          <a:spcPct val="90000"/>
        </a:lnSpc>
        <a:spcBef>
          <a:spcPct val="0"/>
        </a:spcBef>
        <a:spcAft>
          <a:spcPct val="0"/>
        </a:spcAft>
        <a:defRPr sz="4400" kern="1200">
          <a:solidFill>
            <a:schemeClr val="tx1"/>
          </a:solidFill>
          <a:latin typeface="Lucida Sans" panose="020B0602030504020204" pitchFamily="34" charset="0"/>
          <a:ea typeface="+mj-ea"/>
          <a:cs typeface="+mj-cs"/>
        </a:defRPr>
      </a:lvl1pPr>
      <a:lvl2pPr algn="l" rtl="0" eaLnBrk="0" fontAlgn="base" hangingPunct="0">
        <a:lnSpc>
          <a:spcPct val="90000"/>
        </a:lnSpc>
        <a:spcBef>
          <a:spcPct val="0"/>
        </a:spcBef>
        <a:spcAft>
          <a:spcPct val="0"/>
        </a:spcAft>
        <a:defRPr sz="4400">
          <a:solidFill>
            <a:schemeClr val="tx1"/>
          </a:solidFill>
          <a:latin typeface="Lucida Sans" panose="020B0602030504020204" pitchFamily="34" charset="0"/>
        </a:defRPr>
      </a:lvl2pPr>
      <a:lvl3pPr algn="l" rtl="0" eaLnBrk="0" fontAlgn="base" hangingPunct="0">
        <a:lnSpc>
          <a:spcPct val="90000"/>
        </a:lnSpc>
        <a:spcBef>
          <a:spcPct val="0"/>
        </a:spcBef>
        <a:spcAft>
          <a:spcPct val="0"/>
        </a:spcAft>
        <a:defRPr sz="4400">
          <a:solidFill>
            <a:schemeClr val="tx1"/>
          </a:solidFill>
          <a:latin typeface="Lucida Sans" panose="020B0602030504020204" pitchFamily="34" charset="0"/>
        </a:defRPr>
      </a:lvl3pPr>
      <a:lvl4pPr algn="l" rtl="0" eaLnBrk="0" fontAlgn="base" hangingPunct="0">
        <a:lnSpc>
          <a:spcPct val="90000"/>
        </a:lnSpc>
        <a:spcBef>
          <a:spcPct val="0"/>
        </a:spcBef>
        <a:spcAft>
          <a:spcPct val="0"/>
        </a:spcAft>
        <a:defRPr sz="4400">
          <a:solidFill>
            <a:schemeClr val="tx1"/>
          </a:solidFill>
          <a:latin typeface="Lucida Sans" panose="020B0602030504020204" pitchFamily="34" charset="0"/>
        </a:defRPr>
      </a:lvl4pPr>
      <a:lvl5pPr algn="l" rtl="0" eaLnBrk="0" fontAlgn="base" hangingPunct="0">
        <a:lnSpc>
          <a:spcPct val="90000"/>
        </a:lnSpc>
        <a:spcBef>
          <a:spcPct val="0"/>
        </a:spcBef>
        <a:spcAft>
          <a:spcPct val="0"/>
        </a:spcAft>
        <a:defRPr sz="4400">
          <a:solidFill>
            <a:schemeClr val="tx1"/>
          </a:solidFill>
          <a:latin typeface="Lucida Sans" panose="020B0602030504020204" pitchFamily="34" charset="0"/>
        </a:defRPr>
      </a:lvl5pPr>
      <a:lvl6pPr marL="457200" algn="l" rtl="0" fontAlgn="base">
        <a:lnSpc>
          <a:spcPct val="90000"/>
        </a:lnSpc>
        <a:spcBef>
          <a:spcPct val="0"/>
        </a:spcBef>
        <a:spcAft>
          <a:spcPct val="0"/>
        </a:spcAft>
        <a:defRPr sz="4400">
          <a:solidFill>
            <a:schemeClr val="tx1"/>
          </a:solidFill>
          <a:latin typeface="Lucida Sans" panose="020B0602030504020204" pitchFamily="34" charset="0"/>
        </a:defRPr>
      </a:lvl6pPr>
      <a:lvl7pPr marL="914400" algn="l" rtl="0" fontAlgn="base">
        <a:lnSpc>
          <a:spcPct val="90000"/>
        </a:lnSpc>
        <a:spcBef>
          <a:spcPct val="0"/>
        </a:spcBef>
        <a:spcAft>
          <a:spcPct val="0"/>
        </a:spcAft>
        <a:defRPr sz="4400">
          <a:solidFill>
            <a:schemeClr val="tx1"/>
          </a:solidFill>
          <a:latin typeface="Lucida Sans" panose="020B0602030504020204" pitchFamily="34" charset="0"/>
        </a:defRPr>
      </a:lvl7pPr>
      <a:lvl8pPr marL="1371600" algn="l" rtl="0" fontAlgn="base">
        <a:lnSpc>
          <a:spcPct val="90000"/>
        </a:lnSpc>
        <a:spcBef>
          <a:spcPct val="0"/>
        </a:spcBef>
        <a:spcAft>
          <a:spcPct val="0"/>
        </a:spcAft>
        <a:defRPr sz="4400">
          <a:solidFill>
            <a:schemeClr val="tx1"/>
          </a:solidFill>
          <a:latin typeface="Lucida Sans" panose="020B0602030504020204" pitchFamily="34" charset="0"/>
        </a:defRPr>
      </a:lvl8pPr>
      <a:lvl9pPr marL="1828800" algn="l" rtl="0" fontAlgn="base">
        <a:lnSpc>
          <a:spcPct val="90000"/>
        </a:lnSpc>
        <a:spcBef>
          <a:spcPct val="0"/>
        </a:spcBef>
        <a:spcAft>
          <a:spcPct val="0"/>
        </a:spcAft>
        <a:defRPr sz="4400">
          <a:solidFill>
            <a:schemeClr val="tx1"/>
          </a:solidFill>
          <a:latin typeface="Lucida Sans" panose="020B0602030504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Lucida Sans" panose="020B0602030504020204" pitchFamily="34"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Lucida Sans" panose="020B0602030504020204" pitchFamily="34"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Lucida Sans" panose="020B0602030504020204" pitchFamily="34"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Lucida Sans" panose="020B0602030504020204" pitchFamily="34"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317016-092E-4032-AEA2-1120314496A5}" type="datetimeFigureOut">
              <a:rPr lang="en-US" smtClean="0"/>
              <a:t>2/10/2022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Rectangle 6">
            <a:extLst>
              <a:ext uri="{FF2B5EF4-FFF2-40B4-BE49-F238E27FC236}">
                <a16:creationId xmlns:a16="http://schemas.microsoft.com/office/drawing/2014/main" id="{31897B5A-1E5E-4EA7-AA4C-B6ADCFBEE902}"/>
              </a:ext>
            </a:extLst>
          </p:cNvPr>
          <p:cNvSpPr/>
          <p:nvPr/>
        </p:nvSpPr>
        <p:spPr>
          <a:xfrm>
            <a:off x="0" y="0"/>
            <a:ext cx="9144000" cy="365125"/>
          </a:xfrm>
          <a:prstGeom prst="rect">
            <a:avLst/>
          </a:prstGeom>
          <a:solidFill>
            <a:srgbClr val="144A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logo&#10;&#10;Description automatically generated">
            <a:extLst>
              <a:ext uri="{FF2B5EF4-FFF2-40B4-BE49-F238E27FC236}">
                <a16:creationId xmlns:a16="http://schemas.microsoft.com/office/drawing/2014/main" id="{54653C75-E995-4392-82D2-DE6F1CB13DA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593496" y="5952164"/>
            <a:ext cx="1264754" cy="860116"/>
          </a:xfrm>
          <a:prstGeom prst="rect">
            <a:avLst/>
          </a:prstGeom>
        </p:spPr>
      </p:pic>
    </p:spTree>
    <p:extLst>
      <p:ext uri="{BB962C8B-B14F-4D97-AF65-F5344CB8AC3E}">
        <p14:creationId xmlns:p14="http://schemas.microsoft.com/office/powerpoint/2010/main" val="3279481229"/>
      </p:ext>
    </p:extLst>
  </p:cSld>
  <p:clrMap bg1="lt1" tx1="dk1" bg2="lt2" tx2="dk2" accent1="accent1" accent2="accent2" accent3="accent3" accent4="accent4" accent5="accent5" accent6="accent6" hlink="hlink" folHlink="folHlink"/>
  <p:sldLayoutIdLst>
    <p:sldLayoutId id="2147484410" r:id="rId1"/>
    <p:sldLayoutId id="2147484411" r:id="rId2"/>
    <p:sldLayoutId id="2147484412" r:id="rId3"/>
    <p:sldLayoutId id="2147484413" r:id="rId4"/>
    <p:sldLayoutId id="2147484414" r:id="rId5"/>
    <p:sldLayoutId id="2147484415" r:id="rId6"/>
    <p:sldLayoutId id="2147484416" r:id="rId7"/>
    <p:sldLayoutId id="2147484417" r:id="rId8"/>
    <p:sldLayoutId id="2147484418" r:id="rId9"/>
    <p:sldLayoutId id="2147484419" r:id="rId10"/>
    <p:sldLayoutId id="2147484420" r:id="rId11"/>
    <p:sldLayoutId id="2147484421" r:id="rId12"/>
  </p:sldLayoutIdLst>
  <p:txStyles>
    <p:titleStyle>
      <a:lvl1pPr algn="l" defTabSz="914400" rtl="0" eaLnBrk="1" latinLnBrk="0" hangingPunct="1">
        <a:lnSpc>
          <a:spcPct val="90000"/>
        </a:lnSpc>
        <a:spcBef>
          <a:spcPct val="0"/>
        </a:spcBef>
        <a:buNone/>
        <a:defRPr sz="4400" kern="1200">
          <a:solidFill>
            <a:schemeClr val="tx1"/>
          </a:solidFill>
          <a:latin typeface="Lucida Sans" panose="020B0602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ucida Sans" panose="020B0602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ucida Sans" panose="020B0602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cida Sans" panose="020B0602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D3863FE6-3DD7-4759-B56A-275D4FFD5DAC}"/>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F13C9ECF-E7F5-42CB-AA09-69F96DE19374}"/>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845AD75-9526-473E-B270-A352E424A577}"/>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73BB1A8-67DB-417F-B1E5-A020495211A8}" type="datetimeFigureOut">
              <a:rPr lang="en-US"/>
              <a:pPr>
                <a:defRPr/>
              </a:pPr>
              <a:t>2/10/2022</a:t>
            </a:fld>
            <a:endParaRPr lang="en-US"/>
          </a:p>
        </p:txBody>
      </p:sp>
      <p:sp>
        <p:nvSpPr>
          <p:cNvPr id="5" name="Footer Placeholder 4">
            <a:extLst>
              <a:ext uri="{FF2B5EF4-FFF2-40B4-BE49-F238E27FC236}">
                <a16:creationId xmlns:a16="http://schemas.microsoft.com/office/drawing/2014/main" id="{9175C197-2FB9-4797-AEF0-01A59A328486}"/>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7" name="Rectangle 6">
            <a:extLst>
              <a:ext uri="{FF2B5EF4-FFF2-40B4-BE49-F238E27FC236}">
                <a16:creationId xmlns:a16="http://schemas.microsoft.com/office/drawing/2014/main" id="{13E911EA-ED13-4DBF-8FF2-B69E02C4E480}"/>
              </a:ext>
            </a:extLst>
          </p:cNvPr>
          <p:cNvSpPr/>
          <p:nvPr/>
        </p:nvSpPr>
        <p:spPr>
          <a:xfrm>
            <a:off x="0" y="0"/>
            <a:ext cx="9144000" cy="365125"/>
          </a:xfrm>
          <a:prstGeom prst="rect">
            <a:avLst/>
          </a:prstGeom>
          <a:solidFill>
            <a:srgbClr val="144A8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55" name="Picture 8" descr="A close up of a logo&#10;&#10;Description automatically generated">
            <a:extLst>
              <a:ext uri="{FF2B5EF4-FFF2-40B4-BE49-F238E27FC236}">
                <a16:creationId xmlns:a16="http://schemas.microsoft.com/office/drawing/2014/main" id="{B4966BBC-9586-4F59-9AD3-AECA48D3DFC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93013" y="5951538"/>
            <a:ext cx="1265237"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2239045"/>
      </p:ext>
    </p:extLst>
  </p:cSld>
  <p:clrMap bg1="lt1" tx1="dk1" bg2="lt2" tx2="dk2" accent1="accent1" accent2="accent2" accent3="accent3" accent4="accent4" accent5="accent5" accent6="accent6" hlink="hlink" folHlink="folHlink"/>
  <p:sldLayoutIdLst>
    <p:sldLayoutId id="2147484423" r:id="rId1"/>
    <p:sldLayoutId id="2147484424" r:id="rId2"/>
    <p:sldLayoutId id="2147484425" r:id="rId3"/>
    <p:sldLayoutId id="2147484426" r:id="rId4"/>
    <p:sldLayoutId id="2147484427" r:id="rId5"/>
    <p:sldLayoutId id="2147484428" r:id="rId6"/>
    <p:sldLayoutId id="2147484429" r:id="rId7"/>
    <p:sldLayoutId id="2147484430" r:id="rId8"/>
    <p:sldLayoutId id="2147484431" r:id="rId9"/>
    <p:sldLayoutId id="2147484432" r:id="rId10"/>
    <p:sldLayoutId id="2147484433" r:id="rId11"/>
  </p:sldLayoutIdLst>
  <p:txStyles>
    <p:titleStyle>
      <a:lvl1pPr algn="l" rtl="0" eaLnBrk="0" fontAlgn="base" hangingPunct="0">
        <a:lnSpc>
          <a:spcPct val="90000"/>
        </a:lnSpc>
        <a:spcBef>
          <a:spcPct val="0"/>
        </a:spcBef>
        <a:spcAft>
          <a:spcPct val="0"/>
        </a:spcAft>
        <a:defRPr sz="4400" kern="1200">
          <a:solidFill>
            <a:schemeClr val="tx1"/>
          </a:solidFill>
          <a:latin typeface="Lucida Sans" panose="020B0602030504020204" pitchFamily="34" charset="0"/>
          <a:ea typeface="+mj-ea"/>
          <a:cs typeface="+mj-cs"/>
        </a:defRPr>
      </a:lvl1pPr>
      <a:lvl2pPr algn="l" rtl="0" eaLnBrk="0" fontAlgn="base" hangingPunct="0">
        <a:lnSpc>
          <a:spcPct val="90000"/>
        </a:lnSpc>
        <a:spcBef>
          <a:spcPct val="0"/>
        </a:spcBef>
        <a:spcAft>
          <a:spcPct val="0"/>
        </a:spcAft>
        <a:defRPr sz="4400">
          <a:solidFill>
            <a:schemeClr val="tx1"/>
          </a:solidFill>
          <a:latin typeface="Lucida Sans" panose="020B0602030504020204" pitchFamily="34" charset="0"/>
        </a:defRPr>
      </a:lvl2pPr>
      <a:lvl3pPr algn="l" rtl="0" eaLnBrk="0" fontAlgn="base" hangingPunct="0">
        <a:lnSpc>
          <a:spcPct val="90000"/>
        </a:lnSpc>
        <a:spcBef>
          <a:spcPct val="0"/>
        </a:spcBef>
        <a:spcAft>
          <a:spcPct val="0"/>
        </a:spcAft>
        <a:defRPr sz="4400">
          <a:solidFill>
            <a:schemeClr val="tx1"/>
          </a:solidFill>
          <a:latin typeface="Lucida Sans" panose="020B0602030504020204" pitchFamily="34" charset="0"/>
        </a:defRPr>
      </a:lvl3pPr>
      <a:lvl4pPr algn="l" rtl="0" eaLnBrk="0" fontAlgn="base" hangingPunct="0">
        <a:lnSpc>
          <a:spcPct val="90000"/>
        </a:lnSpc>
        <a:spcBef>
          <a:spcPct val="0"/>
        </a:spcBef>
        <a:spcAft>
          <a:spcPct val="0"/>
        </a:spcAft>
        <a:defRPr sz="4400">
          <a:solidFill>
            <a:schemeClr val="tx1"/>
          </a:solidFill>
          <a:latin typeface="Lucida Sans" panose="020B0602030504020204" pitchFamily="34" charset="0"/>
        </a:defRPr>
      </a:lvl4pPr>
      <a:lvl5pPr algn="l" rtl="0" eaLnBrk="0" fontAlgn="base" hangingPunct="0">
        <a:lnSpc>
          <a:spcPct val="90000"/>
        </a:lnSpc>
        <a:spcBef>
          <a:spcPct val="0"/>
        </a:spcBef>
        <a:spcAft>
          <a:spcPct val="0"/>
        </a:spcAft>
        <a:defRPr sz="4400">
          <a:solidFill>
            <a:schemeClr val="tx1"/>
          </a:solidFill>
          <a:latin typeface="Lucida Sans" panose="020B0602030504020204" pitchFamily="34" charset="0"/>
        </a:defRPr>
      </a:lvl5pPr>
      <a:lvl6pPr marL="457200" algn="l" rtl="0" fontAlgn="base">
        <a:lnSpc>
          <a:spcPct val="90000"/>
        </a:lnSpc>
        <a:spcBef>
          <a:spcPct val="0"/>
        </a:spcBef>
        <a:spcAft>
          <a:spcPct val="0"/>
        </a:spcAft>
        <a:defRPr sz="4400">
          <a:solidFill>
            <a:schemeClr val="tx1"/>
          </a:solidFill>
          <a:latin typeface="Lucida Sans" panose="020B0602030504020204" pitchFamily="34" charset="0"/>
        </a:defRPr>
      </a:lvl6pPr>
      <a:lvl7pPr marL="914400" algn="l" rtl="0" fontAlgn="base">
        <a:lnSpc>
          <a:spcPct val="90000"/>
        </a:lnSpc>
        <a:spcBef>
          <a:spcPct val="0"/>
        </a:spcBef>
        <a:spcAft>
          <a:spcPct val="0"/>
        </a:spcAft>
        <a:defRPr sz="4400">
          <a:solidFill>
            <a:schemeClr val="tx1"/>
          </a:solidFill>
          <a:latin typeface="Lucida Sans" panose="020B0602030504020204" pitchFamily="34" charset="0"/>
        </a:defRPr>
      </a:lvl7pPr>
      <a:lvl8pPr marL="1371600" algn="l" rtl="0" fontAlgn="base">
        <a:lnSpc>
          <a:spcPct val="90000"/>
        </a:lnSpc>
        <a:spcBef>
          <a:spcPct val="0"/>
        </a:spcBef>
        <a:spcAft>
          <a:spcPct val="0"/>
        </a:spcAft>
        <a:defRPr sz="4400">
          <a:solidFill>
            <a:schemeClr val="tx1"/>
          </a:solidFill>
          <a:latin typeface="Lucida Sans" panose="020B0602030504020204" pitchFamily="34" charset="0"/>
        </a:defRPr>
      </a:lvl8pPr>
      <a:lvl9pPr marL="1828800" algn="l" rtl="0" fontAlgn="base">
        <a:lnSpc>
          <a:spcPct val="90000"/>
        </a:lnSpc>
        <a:spcBef>
          <a:spcPct val="0"/>
        </a:spcBef>
        <a:spcAft>
          <a:spcPct val="0"/>
        </a:spcAft>
        <a:defRPr sz="4400">
          <a:solidFill>
            <a:schemeClr val="tx1"/>
          </a:solidFill>
          <a:latin typeface="Lucida Sans" panose="020B0602030504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Lucida Sans" panose="020B0602030504020204" pitchFamily="34"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Lucida Sans" panose="020B0602030504020204" pitchFamily="34"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Lucida Sans" panose="020B0602030504020204" pitchFamily="34"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Lucida Sans" panose="020B0602030504020204" pitchFamily="34"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A71FEE-884E-4DC2-B89C-A52F8B401BD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0AE094-EAD2-42B6-983F-A342C2075DD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911BAD-1FEE-4C38-9114-15F1E9AEE309}"/>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773BB1A8-67DB-417F-B1E5-A020495211A8}" type="datetimeFigureOut">
              <a:rPr lang="en-US" smtClean="0"/>
              <a:pPr>
                <a:defRPr/>
              </a:pPr>
              <a:t>2/10/2022</a:t>
            </a:fld>
            <a:endParaRPr lang="en-US"/>
          </a:p>
        </p:txBody>
      </p:sp>
      <p:sp>
        <p:nvSpPr>
          <p:cNvPr id="5" name="Footer Placeholder 4">
            <a:extLst>
              <a:ext uri="{FF2B5EF4-FFF2-40B4-BE49-F238E27FC236}">
                <a16:creationId xmlns:a16="http://schemas.microsoft.com/office/drawing/2014/main" id="{79BCB43D-F811-40F2-88D6-801622D6BBE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0A9D7B1E-C06F-4EE5-B3E4-A0AA18C1AB0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BD7BDA7-33B2-4408-9522-A6F0C1667D68}" type="slidenum">
              <a:rPr lang="en-US" smtClean="0"/>
              <a:t>‹#›</a:t>
            </a:fld>
            <a:endParaRPr lang="en-US"/>
          </a:p>
        </p:txBody>
      </p:sp>
    </p:spTree>
    <p:extLst>
      <p:ext uri="{BB962C8B-B14F-4D97-AF65-F5344CB8AC3E}">
        <p14:creationId xmlns:p14="http://schemas.microsoft.com/office/powerpoint/2010/main" val="2321033853"/>
      </p:ext>
    </p:extLst>
  </p:cSld>
  <p:clrMap bg1="lt1" tx1="dk1" bg2="lt2" tx2="dk2" accent1="accent1" accent2="accent2" accent3="accent3" accent4="accent4" accent5="accent5" accent6="accent6" hlink="hlink" folHlink="folHlink"/>
  <p:sldLayoutIdLst>
    <p:sldLayoutId id="2147484435" r:id="rId1"/>
    <p:sldLayoutId id="2147484436" r:id="rId2"/>
    <p:sldLayoutId id="2147484437" r:id="rId3"/>
    <p:sldLayoutId id="2147484438" r:id="rId4"/>
    <p:sldLayoutId id="2147484439" r:id="rId5"/>
    <p:sldLayoutId id="2147484440" r:id="rId6"/>
    <p:sldLayoutId id="2147484441" r:id="rId7"/>
    <p:sldLayoutId id="2147484442" r:id="rId8"/>
    <p:sldLayoutId id="2147484443" r:id="rId9"/>
    <p:sldLayoutId id="2147484444" r:id="rId10"/>
    <p:sldLayoutId id="214748444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A71FEE-884E-4DC2-B89C-A52F8B401BD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0AE094-EAD2-42B6-983F-A342C2075DD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911BAD-1FEE-4C38-9114-15F1E9AEE309}"/>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773BB1A8-67DB-417F-B1E5-A020495211A8}" type="datetimeFigureOut">
              <a:rPr lang="en-US" smtClean="0"/>
              <a:pPr>
                <a:defRPr/>
              </a:pPr>
              <a:t>2/10/2022</a:t>
            </a:fld>
            <a:endParaRPr lang="en-US"/>
          </a:p>
        </p:txBody>
      </p:sp>
      <p:sp>
        <p:nvSpPr>
          <p:cNvPr id="5" name="Footer Placeholder 4">
            <a:extLst>
              <a:ext uri="{FF2B5EF4-FFF2-40B4-BE49-F238E27FC236}">
                <a16:creationId xmlns:a16="http://schemas.microsoft.com/office/drawing/2014/main" id="{79BCB43D-F811-40F2-88D6-801622D6BBE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0A9D7B1E-C06F-4EE5-B3E4-A0AA18C1AB0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BD7BDA7-33B2-4408-9522-A6F0C1667D68}" type="slidenum">
              <a:rPr lang="en-US" smtClean="0"/>
              <a:t>‹#›</a:t>
            </a:fld>
            <a:endParaRPr lang="en-US"/>
          </a:p>
        </p:txBody>
      </p:sp>
    </p:spTree>
    <p:extLst>
      <p:ext uri="{BB962C8B-B14F-4D97-AF65-F5344CB8AC3E}">
        <p14:creationId xmlns:p14="http://schemas.microsoft.com/office/powerpoint/2010/main" val="1673281790"/>
      </p:ext>
    </p:extLst>
  </p:cSld>
  <p:clrMap bg1="lt1" tx1="dk1" bg2="lt2" tx2="dk2" accent1="accent1" accent2="accent2" accent3="accent3" accent4="accent4" accent5="accent5" accent6="accent6" hlink="hlink" folHlink="folHlink"/>
  <p:sldLayoutIdLst>
    <p:sldLayoutId id="2147484447" r:id="rId1"/>
    <p:sldLayoutId id="2147484448" r:id="rId2"/>
    <p:sldLayoutId id="2147484449" r:id="rId3"/>
    <p:sldLayoutId id="2147484450" r:id="rId4"/>
    <p:sldLayoutId id="2147484451" r:id="rId5"/>
    <p:sldLayoutId id="2147484452" r:id="rId6"/>
    <p:sldLayoutId id="2147484453" r:id="rId7"/>
    <p:sldLayoutId id="2147484454" r:id="rId8"/>
    <p:sldLayoutId id="2147484455" r:id="rId9"/>
    <p:sldLayoutId id="2147484456" r:id="rId10"/>
    <p:sldLayoutId id="214748445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A71FEE-884E-4DC2-B89C-A52F8B401BD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0AE094-EAD2-42B6-983F-A342C2075DD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911BAD-1FEE-4C38-9114-15F1E9AEE309}"/>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773BB1A8-67DB-417F-B1E5-A020495211A8}" type="datetimeFigureOut">
              <a:rPr lang="en-US" smtClean="0"/>
              <a:pPr>
                <a:defRPr/>
              </a:pPr>
              <a:t>2/10/2022</a:t>
            </a:fld>
            <a:endParaRPr lang="en-US"/>
          </a:p>
        </p:txBody>
      </p:sp>
      <p:sp>
        <p:nvSpPr>
          <p:cNvPr id="5" name="Footer Placeholder 4">
            <a:extLst>
              <a:ext uri="{FF2B5EF4-FFF2-40B4-BE49-F238E27FC236}">
                <a16:creationId xmlns:a16="http://schemas.microsoft.com/office/drawing/2014/main" id="{79BCB43D-F811-40F2-88D6-801622D6BBE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0A9D7B1E-C06F-4EE5-B3E4-A0AA18C1AB0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BD7BDA7-33B2-4408-9522-A6F0C1667D68}" type="slidenum">
              <a:rPr lang="en-US" smtClean="0"/>
              <a:t>‹#›</a:t>
            </a:fld>
            <a:endParaRPr lang="en-US"/>
          </a:p>
        </p:txBody>
      </p:sp>
    </p:spTree>
    <p:extLst>
      <p:ext uri="{BB962C8B-B14F-4D97-AF65-F5344CB8AC3E}">
        <p14:creationId xmlns:p14="http://schemas.microsoft.com/office/powerpoint/2010/main" val="2545318124"/>
      </p:ext>
    </p:extLst>
  </p:cSld>
  <p:clrMap bg1="lt1" tx1="dk1" bg2="lt2" tx2="dk2" accent1="accent1" accent2="accent2" accent3="accent3" accent4="accent4" accent5="accent5" accent6="accent6" hlink="hlink" folHlink="folHlink"/>
  <p:sldLayoutIdLst>
    <p:sldLayoutId id="2147484459" r:id="rId1"/>
    <p:sldLayoutId id="2147484460" r:id="rId2"/>
    <p:sldLayoutId id="2147484461" r:id="rId3"/>
    <p:sldLayoutId id="2147484462" r:id="rId4"/>
    <p:sldLayoutId id="2147484463" r:id="rId5"/>
    <p:sldLayoutId id="2147484464" r:id="rId6"/>
    <p:sldLayoutId id="2147484465" r:id="rId7"/>
    <p:sldLayoutId id="2147484466" r:id="rId8"/>
    <p:sldLayoutId id="2147484467" r:id="rId9"/>
    <p:sldLayoutId id="2147484468" r:id="rId10"/>
    <p:sldLayoutId id="214748446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microsoft.com/office/2018/10/relationships/comments" Target="../comments/modernComment_356_A3A2FDF3.xml"/><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8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381_CF8D169.xml"/><Relationship Id="rId2" Type="http://schemas.openxmlformats.org/officeDocument/2006/relationships/notesSlide" Target="../notesSlides/notesSlide13.xml"/><Relationship Id="rId1" Type="http://schemas.openxmlformats.org/officeDocument/2006/relationships/slideLayout" Target="../slideLayouts/slideLayout81.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microsoft.com/office/2007/relationships/diagramDrawing" Target="../diagrams/drawing3.xml"/><Relationship Id="rId3" Type="http://schemas.microsoft.com/office/2018/10/relationships/comments" Target="../comments/modernComment_357_96DF840C.xml"/><Relationship Id="rId7" Type="http://schemas.openxmlformats.org/officeDocument/2006/relationships/diagramColors" Target="../diagrams/colors3.xml"/><Relationship Id="rId2" Type="http://schemas.openxmlformats.org/officeDocument/2006/relationships/notesSlide" Target="../notesSlides/notesSlide14.xml"/><Relationship Id="rId1" Type="http://schemas.openxmlformats.org/officeDocument/2006/relationships/slideLayout" Target="../slideLayouts/slideLayout70.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microsoft.com/office/2007/relationships/diagramDrawing" Target="../diagrams/drawing4.xml"/><Relationship Id="rId3" Type="http://schemas.microsoft.com/office/2018/10/relationships/comments" Target="../comments/modernComment_358_EBFD7909.xml"/><Relationship Id="rId7" Type="http://schemas.openxmlformats.org/officeDocument/2006/relationships/diagramColors" Target="../diagrams/colors4.xml"/><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2.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microsoft.com/office/2018/10/relationships/comments" Target="../comments/modernComment_383_DCD26630.xml"/><Relationship Id="rId2" Type="http://schemas.openxmlformats.org/officeDocument/2006/relationships/notesSlide" Target="../notesSlides/notesSlide19.xml"/><Relationship Id="rId1" Type="http://schemas.openxmlformats.org/officeDocument/2006/relationships/slideLayout" Target="../slideLayouts/slideLayout92.xml"/><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3" Type="http://schemas.microsoft.com/office/2018/10/relationships/comments" Target="../comments/modernComment_35D_5D48A243.xml"/><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384_E69D2BCE.xml"/><Relationship Id="rId2" Type="http://schemas.openxmlformats.org/officeDocument/2006/relationships/notesSlide" Target="../notesSlides/notesSlide21.xml"/><Relationship Id="rId1" Type="http://schemas.openxmlformats.org/officeDocument/2006/relationships/slideLayout" Target="../slideLayouts/slideLayout92.xml"/><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92.xml"/></Relationships>
</file>

<file path=ppt/slides/_rels/slide24.xml.rels><?xml version="1.0" encoding="UTF-8" standalone="yes"?>
<Relationships xmlns="http://schemas.openxmlformats.org/package/2006/relationships"><Relationship Id="rId3" Type="http://schemas.microsoft.com/office/2018/10/relationships/comments" Target="../comments/modernComment_35B_A8F224D0.xml"/><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29.jpg"/></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youtu.be/g6oHH9GTzsg" TargetMode="External"/><Relationship Id="rId7" Type="http://schemas.openxmlformats.org/officeDocument/2006/relationships/hyperlink" Target="https://youtu.be/pCpE-KvDEvo" TargetMode="External"/><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31.png"/><Relationship Id="rId5" Type="http://schemas.openxmlformats.org/officeDocument/2006/relationships/hyperlink" Target="https://youtu.be/3ZLKDLJX-0E" TargetMode="Externa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9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9.xml"/><Relationship Id="rId1" Type="http://schemas.openxmlformats.org/officeDocument/2006/relationships/video" Target="https://www.youtube.com/embed/mVSQcFduNac?feature=oembed" TargetMode="Externa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microsoft.com/office/2018/10/relationships/comments" Target="../comments/modernComment_365_1611FCB7.xml"/><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16.xml"/><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microsoft.com/office/2018/10/relationships/comments" Target="../comments/modernComment_368_1357F5FD.xml"/><Relationship Id="rId2" Type="http://schemas.openxmlformats.org/officeDocument/2006/relationships/notesSlide" Target="../notesSlides/notesSlide37.xml"/><Relationship Id="rId1" Type="http://schemas.openxmlformats.org/officeDocument/2006/relationships/slideLayout" Target="../slideLayouts/slideLayout16.xml"/><Relationship Id="rId5" Type="http://schemas.openxmlformats.org/officeDocument/2006/relationships/image" Target="../media/image45.jpeg"/><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microsoft.com/office/2018/10/relationships/comments" Target="../comments/modernComment_369_2DCE9CE1.xml"/><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microsoft.com/office/2018/10/relationships/comments" Target="../comments/modernComment_370_3A3A4C76.xml"/><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hyperlink" Target="http://www.safercar.gov/therightseat" TargetMode="External"/><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9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9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4.xml"/><Relationship Id="rId1" Type="http://schemas.openxmlformats.org/officeDocument/2006/relationships/slideLayout" Target="../slideLayouts/slideLayout1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8" Type="http://schemas.openxmlformats.org/officeDocument/2006/relationships/hyperlink" Target="http://www.ctnurses.org/"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3" Type="http://schemas.microsoft.com/office/2018/10/relationships/comments" Target="../comments/modernComment_335_8604C34.xml"/><Relationship Id="rId7" Type="http://schemas.openxmlformats.org/officeDocument/2006/relationships/hyperlink" Target="https://www.ctoec.org/wp-content/uploads/2019/03/centers_statsregs.pdf" TargetMode="External"/><Relationship Id="rId2" Type="http://schemas.openxmlformats.org/officeDocument/2006/relationships/notesSlide" Target="../notesSlides/notesSlide56.xml"/><Relationship Id="rId1" Type="http://schemas.openxmlformats.org/officeDocument/2006/relationships/slideLayout" Target="../slideLayouts/slideLayout19.xml"/><Relationship Id="rId6" Type="http://schemas.openxmlformats.org/officeDocument/2006/relationships/hyperlink" Target="https://portal.ct.gov/DPH" TargetMode="External"/><Relationship Id="rId5" Type="http://schemas.openxmlformats.org/officeDocument/2006/relationships/hyperlink" Target="https://www.cdc.gov/coronavirus/2019-ncov/community/schools-childcare/child-care-guidance.html" TargetMode="External"/><Relationship Id="rId4" Type="http://schemas.openxmlformats.org/officeDocument/2006/relationships/hyperlink" Target="https://nrckids.org/CFOC"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8.xml"/><Relationship Id="rId1" Type="http://schemas.openxmlformats.org/officeDocument/2006/relationships/slideLayout" Target="../slideLayouts/slideLayout36.xml"/></Relationships>
</file>

<file path=ppt/slides/_rels/slide63.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64.png"/><Relationship Id="rId2" Type="http://schemas.openxmlformats.org/officeDocument/2006/relationships/notesSlide" Target="../notesSlides/notesSlide59.xml"/><Relationship Id="rId1" Type="http://schemas.openxmlformats.org/officeDocument/2006/relationships/slideLayout" Target="../slideLayouts/slideLayout47.xml"/><Relationship Id="rId6" Type="http://schemas.openxmlformats.org/officeDocument/2006/relationships/diagramColors" Target="../diagrams/colors6.xml"/><Relationship Id="rId11" Type="http://schemas.openxmlformats.org/officeDocument/2006/relationships/image" Target="../media/image63.svg"/><Relationship Id="rId5" Type="http://schemas.openxmlformats.org/officeDocument/2006/relationships/diagramQuickStyle" Target="../diagrams/quickStyle6.xml"/><Relationship Id="rId10" Type="http://schemas.openxmlformats.org/officeDocument/2006/relationships/image" Target="../media/image62.png"/><Relationship Id="rId4" Type="http://schemas.openxmlformats.org/officeDocument/2006/relationships/diagramLayout" Target="../diagrams/layout6.xml"/><Relationship Id="rId9" Type="http://schemas.openxmlformats.org/officeDocument/2006/relationships/image" Target="../media/image61.svg"/></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0.xml"/><Relationship Id="rId1" Type="http://schemas.openxmlformats.org/officeDocument/2006/relationships/slideLayout" Target="../slideLayouts/slideLayout4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microsoft.com/office/2018/10/relationships/comments" Target="../comments/modernComment_33A_0.xml"/><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73AD41DB-DF9F-49BC-85AE-6AB1840A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hild playing with letters">
            <a:extLst>
              <a:ext uri="{FF2B5EF4-FFF2-40B4-BE49-F238E27FC236}">
                <a16:creationId xmlns:a16="http://schemas.microsoft.com/office/drawing/2014/main" id="{72A6F23F-633E-4AF4-982A-F9C0801A0D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623" b="31090"/>
          <a:stretch/>
        </p:blipFill>
        <p:spPr>
          <a:xfrm>
            <a:off x="20" y="-1"/>
            <a:ext cx="9143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grpSp>
        <p:nvGrpSpPr>
          <p:cNvPr id="42" name="Group 41">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9144000" cy="757168"/>
            <a:chOff x="0" y="2959818"/>
            <a:chExt cx="12192000" cy="757168"/>
          </a:xfrm>
        </p:grpSpPr>
        <p:sp>
          <p:nvSpPr>
            <p:cNvPr id="43" name="Freeform: Shape 42">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Shape 43">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Content Placeholder 7">
            <a:extLst>
              <a:ext uri="{FF2B5EF4-FFF2-40B4-BE49-F238E27FC236}">
                <a16:creationId xmlns:a16="http://schemas.microsoft.com/office/drawing/2014/main" id="{2228DB75-4DA2-4BE3-9782-E7E33D142928}"/>
              </a:ext>
            </a:extLst>
          </p:cNvPr>
          <p:cNvSpPr>
            <a:spLocks noGrp="1"/>
          </p:cNvSpPr>
          <p:nvPr>
            <p:ph idx="1"/>
          </p:nvPr>
        </p:nvSpPr>
        <p:spPr>
          <a:xfrm>
            <a:off x="161512" y="4350037"/>
            <a:ext cx="7620000" cy="1173700"/>
          </a:xfrm>
        </p:spPr>
        <p:txBody>
          <a:bodyPr>
            <a:noAutofit/>
          </a:bodyPr>
          <a:lstStyle/>
          <a:p>
            <a:pPr marL="0" indent="0" algn="ctr">
              <a:lnSpc>
                <a:spcPct val="120000"/>
              </a:lnSpc>
              <a:buNone/>
            </a:pPr>
            <a:r>
              <a:rPr lang="en-US" sz="3200" b="1" dirty="0">
                <a:solidFill>
                  <a:srgbClr val="213C7B">
                    <a:alpha val="80000"/>
                  </a:srgbClr>
                </a:solidFill>
                <a:latin typeface="Lucida Sans" panose="020B0602030504020204" pitchFamily="34" charset="0"/>
              </a:rPr>
              <a:t>Home Safety for Family Child Care:</a:t>
            </a:r>
          </a:p>
          <a:p>
            <a:pPr marL="0" indent="0" algn="ctr">
              <a:lnSpc>
                <a:spcPct val="120000"/>
              </a:lnSpc>
              <a:buNone/>
            </a:pPr>
            <a:r>
              <a:rPr lang="en-US" sz="4400" b="1" dirty="0">
                <a:solidFill>
                  <a:srgbClr val="213C7B">
                    <a:alpha val="80000"/>
                  </a:srgbClr>
                </a:solidFill>
                <a:latin typeface="Lucida Sans" panose="020B0602030504020204" pitchFamily="34" charset="0"/>
              </a:rPr>
              <a:t>Indoors</a:t>
            </a:r>
          </a:p>
          <a:p>
            <a:pPr marL="0" indent="0">
              <a:buNone/>
            </a:pPr>
            <a:endParaRPr lang="en-US" sz="3200" dirty="0">
              <a:solidFill>
                <a:schemeClr val="bg1">
                  <a:alpha val="80000"/>
                </a:schemeClr>
              </a:solidFill>
            </a:endParaRPr>
          </a:p>
        </p:txBody>
      </p:sp>
      <p:pic>
        <p:nvPicPr>
          <p:cNvPr id="9" name="Picture 8" descr="Logo, company name&#10;&#10;Description automatically generated">
            <a:extLst>
              <a:ext uri="{FF2B5EF4-FFF2-40B4-BE49-F238E27FC236}">
                <a16:creationId xmlns:a16="http://schemas.microsoft.com/office/drawing/2014/main" id="{BB2CA028-7533-455E-9F1D-A39A040376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3578" y="5465882"/>
            <a:ext cx="1936814" cy="1317161"/>
          </a:xfrm>
          <a:prstGeom prst="rect">
            <a:avLst/>
          </a:prstGeom>
          <a:ln w="38100">
            <a:solidFill>
              <a:schemeClr val="tx2">
                <a:lumMod val="75000"/>
              </a:schemeClr>
            </a:solidFill>
          </a:ln>
        </p:spPr>
      </p:pic>
    </p:spTree>
    <p:extLst>
      <p:ext uri="{BB962C8B-B14F-4D97-AF65-F5344CB8AC3E}">
        <p14:creationId xmlns:p14="http://schemas.microsoft.com/office/powerpoint/2010/main" val="2186131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sz="4000" dirty="0">
                <a:solidFill>
                  <a:srgbClr val="213C7B"/>
                </a:solidFill>
              </a:rPr>
              <a:t>What we know about injuries</a:t>
            </a:r>
          </a:p>
        </p:txBody>
      </p:sp>
      <p:sp>
        <p:nvSpPr>
          <p:cNvPr id="14339" name="Content Placeholder 5"/>
          <p:cNvSpPr>
            <a:spLocks noGrp="1"/>
          </p:cNvSpPr>
          <p:nvPr>
            <p:ph idx="1"/>
          </p:nvPr>
        </p:nvSpPr>
        <p:spPr/>
        <p:txBody>
          <a:bodyPr/>
          <a:lstStyle/>
          <a:p>
            <a:pPr>
              <a:spcBef>
                <a:spcPts val="1200"/>
              </a:spcBef>
              <a:spcAft>
                <a:spcPts val="1200"/>
              </a:spcAft>
            </a:pPr>
            <a:r>
              <a:rPr lang="en-US" sz="2400" dirty="0"/>
              <a:t>Many childhood injuries are predictable and preventable!</a:t>
            </a:r>
          </a:p>
          <a:p>
            <a:pPr>
              <a:spcBef>
                <a:spcPts val="1200"/>
              </a:spcBef>
              <a:spcAft>
                <a:spcPts val="1200"/>
              </a:spcAft>
            </a:pPr>
            <a:r>
              <a:rPr lang="en-US" sz="2400" dirty="0"/>
              <a:t>FCC providers can CREATE SAFE ENVIRONMENTS AND ACTIVELY SUPERVISE take action to prevent injuries in FCC environments</a:t>
            </a:r>
          </a:p>
        </p:txBody>
      </p:sp>
    </p:spTree>
    <p:extLst>
      <p:ext uri="{BB962C8B-B14F-4D97-AF65-F5344CB8AC3E}">
        <p14:creationId xmlns:p14="http://schemas.microsoft.com/office/powerpoint/2010/main" val="2745368051"/>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Boy playing with stuffed toy">
            <a:extLst>
              <a:ext uri="{FF2B5EF4-FFF2-40B4-BE49-F238E27FC236}">
                <a16:creationId xmlns:a16="http://schemas.microsoft.com/office/drawing/2014/main" id="{DC3EA9F0-689D-456C-B44F-CA2BF7D637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226" r="-1" b="16341"/>
          <a:stretch/>
        </p:blipFill>
        <p:spPr>
          <a:xfrm>
            <a:off x="240030" y="320040"/>
            <a:ext cx="8661654" cy="4303462"/>
          </a:xfrm>
          <a:prstGeom prst="rect">
            <a:avLst/>
          </a:prstGeom>
        </p:spPr>
      </p:pic>
      <p:sp>
        <p:nvSpPr>
          <p:cNvPr id="14" name="Rectangle 13">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0B560EF-34D9-461F-97E3-EC6A44C7DE64}"/>
              </a:ext>
            </a:extLst>
          </p:cNvPr>
          <p:cNvSpPr>
            <a:spLocks noGrp="1"/>
          </p:cNvSpPr>
          <p:nvPr>
            <p:ph type="title"/>
          </p:nvPr>
        </p:nvSpPr>
        <p:spPr>
          <a:xfrm>
            <a:off x="4570857" y="4806382"/>
            <a:ext cx="2167128" cy="1345997"/>
          </a:xfrm>
        </p:spPr>
        <p:txBody>
          <a:bodyPr anchor="ctr">
            <a:normAutofit/>
          </a:bodyPr>
          <a:lstStyle/>
          <a:p>
            <a:r>
              <a:rPr lang="en-US" sz="2100" b="1" dirty="0">
                <a:solidFill>
                  <a:schemeClr val="accent1"/>
                </a:solidFill>
              </a:rPr>
              <a:t>Why do young children have high rates of injury?</a:t>
            </a:r>
          </a:p>
        </p:txBody>
      </p:sp>
      <p:cxnSp>
        <p:nvCxnSpPr>
          <p:cNvPr id="16" name="Straight Connector 15">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Speech Bubble: Rectangle 2">
            <a:extLst>
              <a:ext uri="{FF2B5EF4-FFF2-40B4-BE49-F238E27FC236}">
                <a16:creationId xmlns:a16="http://schemas.microsoft.com/office/drawing/2014/main" id="{CDADD681-C2C0-454B-A1BD-5C3349B672CA}"/>
              </a:ext>
            </a:extLst>
          </p:cNvPr>
          <p:cNvSpPr/>
          <p:nvPr/>
        </p:nvSpPr>
        <p:spPr>
          <a:xfrm>
            <a:off x="4298157" y="4885753"/>
            <a:ext cx="2712528" cy="1345997"/>
          </a:xfrm>
          <a:prstGeom prst="wedge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840A52A-F24F-4209-B6F4-BA78B0C0FD04}"/>
              </a:ext>
            </a:extLst>
          </p:cNvPr>
          <p:cNvSpPr txBox="1"/>
          <p:nvPr/>
        </p:nvSpPr>
        <p:spPr>
          <a:xfrm>
            <a:off x="457200" y="5237979"/>
            <a:ext cx="2315052" cy="1200329"/>
          </a:xfrm>
          <a:prstGeom prst="rect">
            <a:avLst/>
          </a:prstGeom>
          <a:noFill/>
        </p:spPr>
        <p:txBody>
          <a:bodyPr wrap="square" rtlCol="0">
            <a:spAutoFit/>
          </a:bodyPr>
          <a:lstStyle/>
          <a:p>
            <a:pPr algn="ctr"/>
            <a:r>
              <a:rPr lang="en-US" sz="3600" dirty="0">
                <a:solidFill>
                  <a:schemeClr val="accent1"/>
                </a:solidFill>
                <a:latin typeface="Lucida Sans" panose="020B0602030504020204" pitchFamily="34" charset="0"/>
              </a:rPr>
              <a:t>Let’s Chat</a:t>
            </a:r>
          </a:p>
        </p:txBody>
      </p:sp>
    </p:spTree>
    <p:extLst>
      <p:ext uri="{BB962C8B-B14F-4D97-AF65-F5344CB8AC3E}">
        <p14:creationId xmlns:p14="http://schemas.microsoft.com/office/powerpoint/2010/main" val="2755716313"/>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9F14A-B3EB-4F64-AB0C-D00461B8178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F4E3137-06BD-465D-B4B6-10DE06D47D6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278899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28649" y="319880"/>
            <a:ext cx="7886700" cy="1325563"/>
          </a:xfrm>
        </p:spPr>
        <p:txBody>
          <a:bodyPr/>
          <a:lstStyle/>
          <a:p>
            <a:pPr algn="ctr"/>
            <a:r>
              <a:rPr lang="en-US" sz="4000" dirty="0">
                <a:solidFill>
                  <a:srgbClr val="213C7B"/>
                </a:solidFill>
              </a:rPr>
              <a:t>Latest Data On Child Injury Deaths</a:t>
            </a:r>
          </a:p>
        </p:txBody>
      </p:sp>
      <p:pic>
        <p:nvPicPr>
          <p:cNvPr id="1026" name="Picture 2" descr="Screenshot of the Child Injury Prevention infographic">
            <a:extLst>
              <a:ext uri="{FF2B5EF4-FFF2-40B4-BE49-F238E27FC236}">
                <a16:creationId xmlns:a16="http://schemas.microsoft.com/office/drawing/2014/main" id="{3905E503-ED9F-40C3-A25F-B26115314547}"/>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04144" y="1524000"/>
            <a:ext cx="7735711"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545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creenshot of the Child Injury Prevention infographic">
            <a:extLst>
              <a:ext uri="{FF2B5EF4-FFF2-40B4-BE49-F238E27FC236}">
                <a16:creationId xmlns:a16="http://schemas.microsoft.com/office/drawing/2014/main" id="{3905E503-ED9F-40C3-A25F-B2611531454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 b="11672"/>
          <a:stretch/>
        </p:blipFill>
        <p:spPr bwMode="auto">
          <a:xfrm>
            <a:off x="240030" y="320040"/>
            <a:ext cx="8661654" cy="4303462"/>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75">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38" name="Title 1"/>
          <p:cNvSpPr>
            <a:spLocks noGrp="1"/>
          </p:cNvSpPr>
          <p:nvPr>
            <p:ph type="title"/>
          </p:nvPr>
        </p:nvSpPr>
        <p:spPr>
          <a:xfrm>
            <a:off x="630936" y="5009083"/>
            <a:ext cx="2167128" cy="1345997"/>
          </a:xfrm>
        </p:spPr>
        <p:txBody>
          <a:bodyPr anchor="ctr">
            <a:normAutofit/>
          </a:bodyPr>
          <a:lstStyle/>
          <a:p>
            <a:r>
              <a:rPr lang="en-US" sz="2300" b="1" dirty="0">
                <a:solidFill>
                  <a:schemeClr val="accent1"/>
                </a:solidFill>
                <a:latin typeface="Lucida Sans" panose="020B0602030504020204" pitchFamily="34" charset="0"/>
              </a:rPr>
              <a:t>Child Injury </a:t>
            </a:r>
            <a:r>
              <a:rPr lang="en-US" sz="2300" b="1" i="1" dirty="0">
                <a:solidFill>
                  <a:schemeClr val="accent1"/>
                </a:solidFill>
                <a:latin typeface="Lucida Sans" panose="020B0602030504020204" pitchFamily="34" charset="0"/>
              </a:rPr>
              <a:t>Deaths (Fatal)</a:t>
            </a:r>
          </a:p>
        </p:txBody>
      </p:sp>
      <p:cxnSp>
        <p:nvCxnSpPr>
          <p:cNvPr id="78" name="Straight Connector 77">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14342" name="Content Placeholder 14341">
            <a:extLst>
              <a:ext uri="{FF2B5EF4-FFF2-40B4-BE49-F238E27FC236}">
                <a16:creationId xmlns:a16="http://schemas.microsoft.com/office/drawing/2014/main" id="{EBC0367A-6F14-42A1-AC34-8BED145FF725}"/>
              </a:ext>
            </a:extLst>
          </p:cNvPr>
          <p:cNvSpPr>
            <a:spLocks noGrp="1"/>
          </p:cNvSpPr>
          <p:nvPr>
            <p:ph idx="1"/>
          </p:nvPr>
        </p:nvSpPr>
        <p:spPr>
          <a:xfrm>
            <a:off x="3284982" y="5009083"/>
            <a:ext cx="5232654" cy="1345997"/>
          </a:xfrm>
        </p:spPr>
        <p:txBody>
          <a:bodyPr anchor="ctr">
            <a:normAutofit/>
          </a:bodyPr>
          <a:lstStyle/>
          <a:p>
            <a:r>
              <a:rPr lang="en-US" sz="1500" dirty="0">
                <a:solidFill>
                  <a:schemeClr val="bg1"/>
                </a:solidFill>
              </a:rPr>
              <a:t>Suffocation</a:t>
            </a:r>
          </a:p>
          <a:p>
            <a:r>
              <a:rPr lang="en-US" sz="1500" dirty="0">
                <a:solidFill>
                  <a:schemeClr val="bg1"/>
                </a:solidFill>
              </a:rPr>
              <a:t>Drowning</a:t>
            </a:r>
          </a:p>
        </p:txBody>
      </p:sp>
    </p:spTree>
    <p:extLst>
      <p:ext uri="{BB962C8B-B14F-4D97-AF65-F5344CB8AC3E}">
        <p14:creationId xmlns:p14="http://schemas.microsoft.com/office/powerpoint/2010/main" val="217633129"/>
      </p:ext>
    </p:extLst>
  </p:cSld>
  <p:clrMapOvr>
    <a:overrideClrMapping bg1="dk1" tx1="lt1" bg2="dk2" tx2="lt2" accent1="accent1" accent2="accent2" accent3="accent3" accent4="accent4" accent5="accent5" accent6="accent6" hlink="hlink" folHlink="folHlink"/>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345A976A-8DE3-4B67-B94B-2044FDD12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6EAAA1B9-2DDB-49C9-A037-A523D2F13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338" name="Title 1"/>
          <p:cNvSpPr>
            <a:spLocks noGrp="1"/>
          </p:cNvSpPr>
          <p:nvPr>
            <p:ph type="title"/>
          </p:nvPr>
        </p:nvSpPr>
        <p:spPr>
          <a:xfrm>
            <a:off x="604532" y="700405"/>
            <a:ext cx="7934706" cy="1188720"/>
          </a:xfrm>
        </p:spPr>
        <p:txBody>
          <a:bodyPr>
            <a:normAutofit/>
          </a:bodyPr>
          <a:lstStyle/>
          <a:p>
            <a:pPr algn="ctr"/>
            <a:r>
              <a:rPr lang="en-US" sz="4000" b="1" dirty="0">
                <a:solidFill>
                  <a:schemeClr val="accent1"/>
                </a:solidFill>
                <a:latin typeface="Lucida Sans" panose="020B0602030504020204" pitchFamily="34" charset="0"/>
              </a:rPr>
              <a:t>Child Injuries</a:t>
            </a:r>
            <a:br>
              <a:rPr lang="en-US" sz="4000" b="1" dirty="0">
                <a:solidFill>
                  <a:schemeClr val="accent1"/>
                </a:solidFill>
                <a:latin typeface="Lucida Sans" panose="020B0602030504020204" pitchFamily="34" charset="0"/>
              </a:rPr>
            </a:br>
            <a:r>
              <a:rPr lang="en-US" sz="4000" b="1" dirty="0">
                <a:solidFill>
                  <a:schemeClr val="accent1"/>
                </a:solidFill>
                <a:latin typeface="Lucida Sans" panose="020B0602030504020204" pitchFamily="34" charset="0"/>
              </a:rPr>
              <a:t>  Nonfatal</a:t>
            </a:r>
          </a:p>
        </p:txBody>
      </p:sp>
      <p:grpSp>
        <p:nvGrpSpPr>
          <p:cNvPr id="77" name="Group 76">
            <a:extLst>
              <a:ext uri="{FF2B5EF4-FFF2-40B4-BE49-F238E27FC236}">
                <a16:creationId xmlns:a16="http://schemas.microsoft.com/office/drawing/2014/main" id="{B441F8D5-EBCE-4FB9-91A9-3425971C1F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553998" y="473861"/>
            <a:ext cx="3142400" cy="2037604"/>
            <a:chOff x="-305" y="-4155"/>
            <a:chExt cx="2514948" cy="2174333"/>
          </a:xfrm>
        </p:grpSpPr>
        <p:sp>
          <p:nvSpPr>
            <p:cNvPr id="78" name="Freeform: Shape 77">
              <a:extLst>
                <a:ext uri="{FF2B5EF4-FFF2-40B4-BE49-F238E27FC236}">
                  <a16:creationId xmlns:a16="http://schemas.microsoft.com/office/drawing/2014/main" id="{9A5E80E2-35F9-41F3-A2B8-A2F17D956F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988BDEEE-0C30-49F3-8D05-B062EF890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Shape 79">
              <a:extLst>
                <a:ext uri="{FF2B5EF4-FFF2-40B4-BE49-F238E27FC236}">
                  <a16:creationId xmlns:a16="http://schemas.microsoft.com/office/drawing/2014/main" id="{F21E0C27-19E6-45DC-B154-493480207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81" name="Freeform: Shape 80">
              <a:extLst>
                <a:ext uri="{FF2B5EF4-FFF2-40B4-BE49-F238E27FC236}">
                  <a16:creationId xmlns:a16="http://schemas.microsoft.com/office/drawing/2014/main" id="{A3A55340-18E0-4A23-B406-BD1221643D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3" name="Group 82">
            <a:extLst>
              <a:ext uri="{FF2B5EF4-FFF2-40B4-BE49-F238E27FC236}">
                <a16:creationId xmlns:a16="http://schemas.microsoft.com/office/drawing/2014/main" id="{08701F99-7E4C-4B92-A4B5-307CDFB7A4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5047906"/>
            <a:ext cx="1809166" cy="1810094"/>
            <a:chOff x="-305" y="-1"/>
            <a:chExt cx="3832880" cy="2876136"/>
          </a:xfrm>
        </p:grpSpPr>
        <p:sp>
          <p:nvSpPr>
            <p:cNvPr id="84" name="Freeform: Shape 83">
              <a:extLst>
                <a:ext uri="{FF2B5EF4-FFF2-40B4-BE49-F238E27FC236}">
                  <a16:creationId xmlns:a16="http://schemas.microsoft.com/office/drawing/2014/main" id="{441E616B-C319-43C1-9A9C-A2074B2E8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Shape 84">
              <a:extLst>
                <a:ext uri="{FF2B5EF4-FFF2-40B4-BE49-F238E27FC236}">
                  <a16:creationId xmlns:a16="http://schemas.microsoft.com/office/drawing/2014/main" id="{CC86BD2B-CA73-48DF-9CC8-0152EA6B1B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Shape 85">
              <a:extLst>
                <a:ext uri="{FF2B5EF4-FFF2-40B4-BE49-F238E27FC236}">
                  <a16:creationId xmlns:a16="http://schemas.microsoft.com/office/drawing/2014/main" id="{59C1AA9D-3FCF-4B84-94D1-51F0E1517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Shape 86">
              <a:extLst>
                <a:ext uri="{FF2B5EF4-FFF2-40B4-BE49-F238E27FC236}">
                  <a16:creationId xmlns:a16="http://schemas.microsoft.com/office/drawing/2014/main" id="{1D7CE92F-1DE7-4252-A62C-77ACF8C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4341" name="Content Placeholder 5">
            <a:extLst>
              <a:ext uri="{FF2B5EF4-FFF2-40B4-BE49-F238E27FC236}">
                <a16:creationId xmlns:a16="http://schemas.microsoft.com/office/drawing/2014/main" id="{75DA2DD6-E317-4BED-88DD-ABAA014F41CD}"/>
              </a:ext>
            </a:extLst>
          </p:cNvPr>
          <p:cNvGraphicFramePr>
            <a:graphicFrameLocks noGrp="1"/>
          </p:cNvGraphicFramePr>
          <p:nvPr>
            <p:ph idx="1"/>
            <p:extLst>
              <p:ext uri="{D42A27DB-BD31-4B8C-83A1-F6EECF244321}">
                <p14:modId xmlns:p14="http://schemas.microsoft.com/office/powerpoint/2010/main" val="2724616323"/>
              </p:ext>
            </p:extLst>
          </p:nvPr>
        </p:nvGraphicFramePr>
        <p:xfrm>
          <a:off x="777240" y="2543633"/>
          <a:ext cx="7589520" cy="3566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31230732"/>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Title 1"/>
          <p:cNvSpPr>
            <a:spLocks noGrp="1"/>
          </p:cNvSpPr>
          <p:nvPr>
            <p:ph type="title"/>
          </p:nvPr>
        </p:nvSpPr>
        <p:spPr>
          <a:xfrm>
            <a:off x="381000" y="661987"/>
            <a:ext cx="8001000" cy="1844675"/>
          </a:xfrm>
        </p:spPr>
        <p:txBody>
          <a:bodyPr/>
          <a:lstStyle/>
          <a:p>
            <a:pPr algn="ctr"/>
            <a:r>
              <a:rPr lang="en-US" sz="4000" dirty="0">
                <a:solidFill>
                  <a:srgbClr val="213C7B"/>
                </a:solidFill>
              </a:rPr>
              <a:t>Major Causes of Nonfatal unintentional injuries for children (0-19)</a:t>
            </a:r>
          </a:p>
        </p:txBody>
      </p:sp>
      <p:sp>
        <p:nvSpPr>
          <p:cNvPr id="14339" name="Content Placeholder 5"/>
          <p:cNvSpPr>
            <a:spLocks noGrp="1"/>
          </p:cNvSpPr>
          <p:nvPr>
            <p:ph idx="1"/>
          </p:nvPr>
        </p:nvSpPr>
        <p:spPr>
          <a:xfrm>
            <a:off x="762000" y="2506662"/>
            <a:ext cx="7886700" cy="4351338"/>
          </a:xfrm>
        </p:spPr>
        <p:txBody>
          <a:bodyPr/>
          <a:lstStyle/>
          <a:p>
            <a:pPr marL="514350" indent="-514350">
              <a:spcBef>
                <a:spcPts val="1200"/>
              </a:spcBef>
              <a:spcAft>
                <a:spcPts val="1200"/>
              </a:spcAft>
              <a:buFont typeface="Wingdings" pitchFamily="2" charset="2"/>
              <a:buAutoNum type="arabicParenR"/>
            </a:pPr>
            <a:r>
              <a:rPr lang="en-US" sz="2400" dirty="0"/>
              <a:t>Motor vehicle crashes</a:t>
            </a:r>
          </a:p>
          <a:p>
            <a:pPr marL="514350" indent="-514350">
              <a:spcBef>
                <a:spcPts val="1200"/>
              </a:spcBef>
              <a:spcAft>
                <a:spcPts val="1200"/>
              </a:spcAft>
              <a:buFont typeface="Wingdings" pitchFamily="2" charset="2"/>
              <a:buAutoNum type="arabicParenR"/>
            </a:pPr>
            <a:r>
              <a:rPr lang="en-US" sz="2400" dirty="0"/>
              <a:t>Suffocation</a:t>
            </a:r>
          </a:p>
          <a:p>
            <a:pPr marL="514350" indent="-514350">
              <a:spcBef>
                <a:spcPts val="1200"/>
              </a:spcBef>
              <a:spcAft>
                <a:spcPts val="1200"/>
              </a:spcAft>
              <a:buFont typeface="Wingdings" pitchFamily="2" charset="2"/>
              <a:buAutoNum type="arabicParenR"/>
            </a:pPr>
            <a:r>
              <a:rPr lang="en-US" sz="2400" dirty="0"/>
              <a:t>Drowning</a:t>
            </a:r>
          </a:p>
          <a:p>
            <a:pPr marL="514350" indent="-514350">
              <a:spcBef>
                <a:spcPts val="1200"/>
              </a:spcBef>
              <a:spcAft>
                <a:spcPts val="1200"/>
              </a:spcAft>
              <a:buFont typeface="Wingdings" pitchFamily="2" charset="2"/>
              <a:buAutoNum type="arabicParenR"/>
            </a:pPr>
            <a:r>
              <a:rPr lang="en-US" sz="2400" dirty="0"/>
              <a:t>Poisoning</a:t>
            </a:r>
          </a:p>
          <a:p>
            <a:pPr marL="514350" indent="-514350">
              <a:spcBef>
                <a:spcPts val="1200"/>
              </a:spcBef>
              <a:spcAft>
                <a:spcPts val="1200"/>
              </a:spcAft>
              <a:buFont typeface="Wingdings" pitchFamily="2" charset="2"/>
              <a:buAutoNum type="arabicParenR"/>
            </a:pPr>
            <a:r>
              <a:rPr lang="en-US" sz="2400" dirty="0"/>
              <a:t>Fire/Burn</a:t>
            </a:r>
          </a:p>
          <a:p>
            <a:pPr marL="514350" indent="-514350">
              <a:spcBef>
                <a:spcPts val="1200"/>
              </a:spcBef>
              <a:spcAft>
                <a:spcPts val="1200"/>
              </a:spcAft>
              <a:buFont typeface="Wingdings" pitchFamily="2" charset="2"/>
              <a:buAutoNum type="arabicParenR"/>
            </a:pPr>
            <a:r>
              <a:rPr lang="en-US" sz="2400" dirty="0"/>
              <a:t>Falls</a:t>
            </a:r>
          </a:p>
        </p:txBody>
      </p:sp>
    </p:spTree>
    <p:extLst>
      <p:ext uri="{BB962C8B-B14F-4D97-AF65-F5344CB8AC3E}">
        <p14:creationId xmlns:p14="http://schemas.microsoft.com/office/powerpoint/2010/main" val="1395713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Title 1"/>
          <p:cNvSpPr>
            <a:spLocks noGrp="1"/>
          </p:cNvSpPr>
          <p:nvPr>
            <p:ph type="title"/>
          </p:nvPr>
        </p:nvSpPr>
        <p:spPr>
          <a:xfrm>
            <a:off x="629841" y="457200"/>
            <a:ext cx="2949178" cy="1600200"/>
          </a:xfrm>
        </p:spPr>
        <p:txBody>
          <a:bodyPr wrap="square" anchor="b">
            <a:normAutofit/>
          </a:bodyPr>
          <a:lstStyle/>
          <a:p>
            <a:r>
              <a:rPr lang="en-US" sz="4000" b="1" dirty="0">
                <a:solidFill>
                  <a:srgbClr val="213C7B"/>
                </a:solidFill>
              </a:rPr>
              <a:t>Injury Triangle</a:t>
            </a:r>
          </a:p>
        </p:txBody>
      </p:sp>
      <p:sp>
        <p:nvSpPr>
          <p:cNvPr id="71" name="Text Placeholder 3">
            <a:extLst>
              <a:ext uri="{FF2B5EF4-FFF2-40B4-BE49-F238E27FC236}">
                <a16:creationId xmlns:a16="http://schemas.microsoft.com/office/drawing/2014/main" id="{8B1FDE46-874A-4CD5-90FF-DD3CF9B99F06}"/>
              </a:ext>
            </a:extLst>
          </p:cNvPr>
          <p:cNvSpPr>
            <a:spLocks noGrp="1"/>
          </p:cNvSpPr>
          <p:nvPr>
            <p:ph type="body" sz="half" idx="2"/>
          </p:nvPr>
        </p:nvSpPr>
        <p:spPr>
          <a:xfrm>
            <a:off x="629841" y="2057400"/>
            <a:ext cx="2949178" cy="3811588"/>
          </a:xfrm>
        </p:spPr>
        <p:txBody>
          <a:bodyPr/>
          <a:lstStyle/>
          <a:p>
            <a:endParaRPr lang="en-US"/>
          </a:p>
        </p:txBody>
      </p:sp>
      <p:graphicFrame>
        <p:nvGraphicFramePr>
          <p:cNvPr id="2" name="Diagram 1">
            <a:extLst>
              <a:ext uri="{FF2B5EF4-FFF2-40B4-BE49-F238E27FC236}">
                <a16:creationId xmlns:a16="http://schemas.microsoft.com/office/drawing/2014/main" id="{9A55E8C7-E4B9-4D27-A7D9-FF30437A300D}"/>
              </a:ext>
            </a:extLst>
          </p:cNvPr>
          <p:cNvGraphicFramePr/>
          <p:nvPr>
            <p:extLst>
              <p:ext uri="{D42A27DB-BD31-4B8C-83A1-F6EECF244321}">
                <p14:modId xmlns:p14="http://schemas.microsoft.com/office/powerpoint/2010/main" val="3600323901"/>
              </p:ext>
            </p:extLst>
          </p:nvPr>
        </p:nvGraphicFramePr>
        <p:xfrm>
          <a:off x="3887391" y="987426"/>
          <a:ext cx="4629150" cy="48736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59257353"/>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10D03-7A2F-4720-AB77-30980980ECAE}"/>
              </a:ext>
            </a:extLst>
          </p:cNvPr>
          <p:cNvSpPr>
            <a:spLocks noGrp="1"/>
          </p:cNvSpPr>
          <p:nvPr>
            <p:ph type="title"/>
          </p:nvPr>
        </p:nvSpPr>
        <p:spPr>
          <a:xfrm>
            <a:off x="628650" y="365125"/>
            <a:ext cx="7886700" cy="1325563"/>
          </a:xfrm>
        </p:spPr>
        <p:txBody>
          <a:bodyPr wrap="square" anchor="ctr">
            <a:normAutofit/>
          </a:bodyPr>
          <a:lstStyle/>
          <a:p>
            <a:pPr algn="ctr"/>
            <a:r>
              <a:rPr lang="en-US" sz="4000" dirty="0">
                <a:solidFill>
                  <a:srgbClr val="213C7B"/>
                </a:solidFill>
              </a:rPr>
              <a:t>Falls</a:t>
            </a:r>
          </a:p>
        </p:txBody>
      </p:sp>
      <p:pic>
        <p:nvPicPr>
          <p:cNvPr id="5" name="Content Placeholder 4" descr="Young girl sitting on steps using a digital tablet">
            <a:extLst>
              <a:ext uri="{FF2B5EF4-FFF2-40B4-BE49-F238E27FC236}">
                <a16:creationId xmlns:a16="http://schemas.microsoft.com/office/drawing/2014/main" id="{49654ADB-28D3-4101-9558-7F78DD81E46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12571" y="1825625"/>
            <a:ext cx="6518858" cy="4351338"/>
          </a:xfrm>
          <a:noFill/>
        </p:spPr>
      </p:pic>
    </p:spTree>
    <p:extLst>
      <p:ext uri="{BB962C8B-B14F-4D97-AF65-F5344CB8AC3E}">
        <p14:creationId xmlns:p14="http://schemas.microsoft.com/office/powerpoint/2010/main" val="1519111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701387" y="729091"/>
            <a:ext cx="7886700" cy="1325563"/>
          </a:xfrm>
        </p:spPr>
        <p:txBody>
          <a:bodyPr wrap="square" anchor="ctr">
            <a:normAutofit fontScale="90000"/>
          </a:bodyPr>
          <a:lstStyle/>
          <a:p>
            <a:pPr algn="ctr"/>
            <a:r>
              <a:rPr lang="en-US" sz="4000" dirty="0">
                <a:solidFill>
                  <a:srgbClr val="213C7B"/>
                </a:solidFill>
              </a:rPr>
              <a:t>Chat: What are some places children can fall indoors?</a:t>
            </a:r>
            <a:br>
              <a:rPr lang="en-US" sz="3400" dirty="0"/>
            </a:br>
            <a:endParaRPr lang="en-US" sz="3400" dirty="0"/>
          </a:p>
        </p:txBody>
      </p:sp>
      <p:pic>
        <p:nvPicPr>
          <p:cNvPr id="2" name="Picture 1">
            <a:extLst>
              <a:ext uri="{FF2B5EF4-FFF2-40B4-BE49-F238E27FC236}">
                <a16:creationId xmlns:a16="http://schemas.microsoft.com/office/drawing/2014/main" id="{736C18B9-8A73-4CF4-B5CD-CAD3F2295670}"/>
              </a:ext>
            </a:extLst>
          </p:cNvPr>
          <p:cNvPicPr>
            <a:picLocks noChangeAspect="1"/>
          </p:cNvPicPr>
          <p:nvPr/>
        </p:nvPicPr>
        <p:blipFill>
          <a:blip r:embed="rId3"/>
          <a:stretch>
            <a:fillRect/>
          </a:stretch>
        </p:blipFill>
        <p:spPr>
          <a:xfrm>
            <a:off x="4810990" y="2235099"/>
            <a:ext cx="3704360" cy="3940807"/>
          </a:xfrm>
          <a:prstGeom prst="rect">
            <a:avLst/>
          </a:prstGeom>
          <a:noFill/>
        </p:spPr>
      </p:pic>
      <p:sp>
        <p:nvSpPr>
          <p:cNvPr id="4" name="Content Placeholder 3">
            <a:extLst>
              <a:ext uri="{FF2B5EF4-FFF2-40B4-BE49-F238E27FC236}">
                <a16:creationId xmlns:a16="http://schemas.microsoft.com/office/drawing/2014/main" id="{DE6C5ABB-6B6C-42EF-89D3-3357DF5A1CFE}"/>
              </a:ext>
            </a:extLst>
          </p:cNvPr>
          <p:cNvSpPr>
            <a:spLocks noGrp="1"/>
          </p:cNvSpPr>
          <p:nvPr>
            <p:ph sz="half" idx="1"/>
          </p:nvPr>
        </p:nvSpPr>
        <p:spPr/>
        <p:txBody>
          <a:bodyPr/>
          <a:lstStyle/>
          <a:p>
            <a:endParaRPr lang="en-US"/>
          </a:p>
        </p:txBody>
      </p:sp>
    </p:spTree>
    <p:extLst>
      <p:ext uri="{BB962C8B-B14F-4D97-AF65-F5344CB8AC3E}">
        <p14:creationId xmlns:p14="http://schemas.microsoft.com/office/powerpoint/2010/main" val="252221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1935C-37CC-4435-B952-D91097AFA945}"/>
              </a:ext>
            </a:extLst>
          </p:cNvPr>
          <p:cNvSpPr>
            <a:spLocks noGrp="1"/>
          </p:cNvSpPr>
          <p:nvPr>
            <p:ph type="title"/>
          </p:nvPr>
        </p:nvSpPr>
        <p:spPr/>
        <p:txBody>
          <a:bodyPr/>
          <a:lstStyle/>
          <a:p>
            <a:pPr algn="ctr"/>
            <a:r>
              <a:rPr lang="en-US" sz="4000" b="1" dirty="0">
                <a:solidFill>
                  <a:srgbClr val="213C7B"/>
                </a:solidFill>
              </a:rPr>
              <a:t>Child Care Nurse Consultants</a:t>
            </a:r>
          </a:p>
        </p:txBody>
      </p:sp>
      <p:sp>
        <p:nvSpPr>
          <p:cNvPr id="8" name="Text Placeholder 7">
            <a:extLst>
              <a:ext uri="{FF2B5EF4-FFF2-40B4-BE49-F238E27FC236}">
                <a16:creationId xmlns:a16="http://schemas.microsoft.com/office/drawing/2014/main" id="{E43AC844-C44D-4ABD-863A-F1E0E9B5DD4A}"/>
              </a:ext>
            </a:extLst>
          </p:cNvPr>
          <p:cNvSpPr>
            <a:spLocks noGrp="1"/>
          </p:cNvSpPr>
          <p:nvPr>
            <p:ph type="body" idx="1"/>
          </p:nvPr>
        </p:nvSpPr>
        <p:spPr>
          <a:xfrm>
            <a:off x="696920" y="5105400"/>
            <a:ext cx="3868340" cy="823912"/>
          </a:xfrm>
        </p:spPr>
        <p:txBody>
          <a:bodyPr>
            <a:normAutofit/>
          </a:bodyPr>
          <a:lstStyle/>
          <a:p>
            <a:r>
              <a:rPr lang="en-US" sz="2000" dirty="0"/>
              <a:t>Stephanie Knutson, EdD, RN</a:t>
            </a:r>
          </a:p>
        </p:txBody>
      </p:sp>
      <p:sp>
        <p:nvSpPr>
          <p:cNvPr id="3" name="Content Placeholder 2">
            <a:extLst>
              <a:ext uri="{FF2B5EF4-FFF2-40B4-BE49-F238E27FC236}">
                <a16:creationId xmlns:a16="http://schemas.microsoft.com/office/drawing/2014/main" id="{A375547F-B7FE-4309-94C3-94EA09C6BA5C}"/>
              </a:ext>
            </a:extLst>
          </p:cNvPr>
          <p:cNvSpPr>
            <a:spLocks noGrp="1"/>
          </p:cNvSpPr>
          <p:nvPr>
            <p:ph sz="half" idx="2"/>
          </p:nvPr>
        </p:nvSpPr>
        <p:spPr>
          <a:xfrm>
            <a:off x="668345" y="1647571"/>
            <a:ext cx="3868340" cy="3684588"/>
          </a:xfrm>
        </p:spPr>
        <p:txBody>
          <a:bodyPr/>
          <a:lstStyle/>
          <a:p>
            <a:pPr marL="0" indent="0">
              <a:buNone/>
            </a:pPr>
            <a:endParaRPr lang="en-US" dirty="0"/>
          </a:p>
          <a:p>
            <a:pPr marL="0" indent="0">
              <a:buNone/>
            </a:pPr>
            <a:endParaRPr lang="en-US" dirty="0"/>
          </a:p>
          <a:p>
            <a:pPr marL="0" indent="0">
              <a:buNone/>
            </a:pPr>
            <a:r>
              <a:rPr lang="en-US" dirty="0"/>
              <a:t>	</a:t>
            </a:r>
          </a:p>
        </p:txBody>
      </p:sp>
      <p:sp>
        <p:nvSpPr>
          <p:cNvPr id="9" name="Text Placeholder 8">
            <a:extLst>
              <a:ext uri="{FF2B5EF4-FFF2-40B4-BE49-F238E27FC236}">
                <a16:creationId xmlns:a16="http://schemas.microsoft.com/office/drawing/2014/main" id="{CA8B715C-AADE-40CE-8EB0-90D53D563210}"/>
              </a:ext>
            </a:extLst>
          </p:cNvPr>
          <p:cNvSpPr>
            <a:spLocks noGrp="1"/>
          </p:cNvSpPr>
          <p:nvPr>
            <p:ph type="body" sz="quarter" idx="3"/>
          </p:nvPr>
        </p:nvSpPr>
        <p:spPr>
          <a:xfrm>
            <a:off x="4600575" y="5103893"/>
            <a:ext cx="3887391" cy="823912"/>
          </a:xfrm>
        </p:spPr>
        <p:txBody>
          <a:bodyPr>
            <a:normAutofit/>
          </a:bodyPr>
          <a:lstStyle/>
          <a:p>
            <a:r>
              <a:rPr lang="en-US" sz="2000" dirty="0"/>
              <a:t>Sahony Ramirez, BSN, RN</a:t>
            </a:r>
          </a:p>
        </p:txBody>
      </p:sp>
      <p:sp>
        <p:nvSpPr>
          <p:cNvPr id="10" name="Content Placeholder 9">
            <a:extLst>
              <a:ext uri="{FF2B5EF4-FFF2-40B4-BE49-F238E27FC236}">
                <a16:creationId xmlns:a16="http://schemas.microsoft.com/office/drawing/2014/main" id="{2684FFA0-F0F3-4311-9934-82FF03D92387}"/>
              </a:ext>
            </a:extLst>
          </p:cNvPr>
          <p:cNvSpPr>
            <a:spLocks noGrp="1"/>
          </p:cNvSpPr>
          <p:nvPr>
            <p:ph sz="quarter" idx="4"/>
          </p:nvPr>
        </p:nvSpPr>
        <p:spPr>
          <a:xfrm>
            <a:off x="4572000" y="1647571"/>
            <a:ext cx="3887391" cy="3684588"/>
          </a:xfrm>
        </p:spPr>
        <p:txBody>
          <a:bodyPr/>
          <a:lstStyle/>
          <a:p>
            <a:endParaRPr lang="en-US" dirty="0"/>
          </a:p>
        </p:txBody>
      </p:sp>
      <p:pic>
        <p:nvPicPr>
          <p:cNvPr id="7" name="Picture 6" descr="A person with curly hair&#10;&#10;Description automatically generated with low confidence">
            <a:extLst>
              <a:ext uri="{FF2B5EF4-FFF2-40B4-BE49-F238E27FC236}">
                <a16:creationId xmlns:a16="http://schemas.microsoft.com/office/drawing/2014/main" id="{41668791-29B8-4CE8-8DAE-4CA673EC28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8031" y="1642254"/>
            <a:ext cx="3007237" cy="3597442"/>
          </a:xfrm>
          <a:prstGeom prst="rect">
            <a:avLst/>
          </a:prstGeom>
        </p:spPr>
      </p:pic>
      <p:pic>
        <p:nvPicPr>
          <p:cNvPr id="5" name="Picture 4">
            <a:extLst>
              <a:ext uri="{FF2B5EF4-FFF2-40B4-BE49-F238E27FC236}">
                <a16:creationId xmlns:a16="http://schemas.microsoft.com/office/drawing/2014/main" id="{4935F1AA-F6C5-4FCA-98BA-F0207FA0D8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5858" y="1731765"/>
            <a:ext cx="2591742" cy="3652000"/>
          </a:xfrm>
          <a:prstGeom prst="rect">
            <a:avLst/>
          </a:prstGeom>
        </p:spPr>
      </p:pic>
    </p:spTree>
    <p:extLst>
      <p:ext uri="{BB962C8B-B14F-4D97-AF65-F5344CB8AC3E}">
        <p14:creationId xmlns:p14="http://schemas.microsoft.com/office/powerpoint/2010/main" val="1016211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Young girl sitting on steps using a digital tablet">
            <a:extLst>
              <a:ext uri="{FF2B5EF4-FFF2-40B4-BE49-F238E27FC236}">
                <a16:creationId xmlns:a16="http://schemas.microsoft.com/office/drawing/2014/main" id="{49654ADB-28D3-4101-9558-7F78DD81E460}"/>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2265" r="8734" b="-1"/>
          <a:stretch/>
        </p:blipFill>
        <p:spPr>
          <a:xfrm>
            <a:off x="20" y="10"/>
            <a:ext cx="9143980" cy="6857990"/>
          </a:xfrm>
          <a:prstGeom prst="rect">
            <a:avLst/>
          </a:prstGeom>
          <a:noFill/>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F10D03-7A2F-4720-AB77-30980980ECAE}"/>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defTabSz="914400"/>
            <a:r>
              <a:rPr lang="en-US" sz="4400" b="1" dirty="0">
                <a:solidFill>
                  <a:schemeClr val="accent1"/>
                </a:solidFill>
                <a:latin typeface="Lucida Sans" panose="020B0602030504020204" pitchFamily="34" charset="0"/>
              </a:rPr>
              <a:t>Falls</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4776240"/>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10D03-7A2F-4720-AB77-30980980ECAE}"/>
              </a:ext>
            </a:extLst>
          </p:cNvPr>
          <p:cNvSpPr>
            <a:spLocks noGrp="1"/>
          </p:cNvSpPr>
          <p:nvPr>
            <p:ph type="title"/>
          </p:nvPr>
        </p:nvSpPr>
        <p:spPr/>
        <p:txBody>
          <a:bodyPr/>
          <a:lstStyle/>
          <a:p>
            <a:pPr algn="ctr"/>
            <a:r>
              <a:rPr lang="en-US" sz="4000" dirty="0">
                <a:solidFill>
                  <a:srgbClr val="213C7B"/>
                </a:solidFill>
              </a:rPr>
              <a:t>Protect Children form Falls</a:t>
            </a:r>
          </a:p>
        </p:txBody>
      </p:sp>
      <p:sp>
        <p:nvSpPr>
          <p:cNvPr id="3" name="Content Placeholder 2">
            <a:extLst>
              <a:ext uri="{FF2B5EF4-FFF2-40B4-BE49-F238E27FC236}">
                <a16:creationId xmlns:a16="http://schemas.microsoft.com/office/drawing/2014/main" id="{9B88D9C6-C44B-4806-A986-2718D91738A4}"/>
              </a:ext>
            </a:extLst>
          </p:cNvPr>
          <p:cNvSpPr>
            <a:spLocks noGrp="1"/>
          </p:cNvSpPr>
          <p:nvPr>
            <p:ph idx="1"/>
          </p:nvPr>
        </p:nvSpPr>
        <p:spPr/>
        <p:txBody>
          <a:bodyPr/>
          <a:lstStyle/>
          <a:p>
            <a:r>
              <a:rPr lang="en-US" sz="2400" dirty="0"/>
              <a:t>Staying within arm's reach of very young children whenever they are using playground equipment</a:t>
            </a:r>
          </a:p>
          <a:p>
            <a:r>
              <a:rPr lang="en-US" sz="2400" dirty="0"/>
              <a:t>Fastening the safety straps when children are sitting in a highchair or stroller</a:t>
            </a:r>
          </a:p>
          <a:p>
            <a:r>
              <a:rPr lang="en-US" sz="2400" dirty="0"/>
              <a:t>Always keeping a hand on a child while on elevated surfaces like a changing table </a:t>
            </a:r>
          </a:p>
          <a:p>
            <a:r>
              <a:rPr lang="en-US" sz="2400" dirty="0"/>
              <a:t>Keeping infant seats or bouncy seats on the floor, not on a table or raised surface </a:t>
            </a:r>
          </a:p>
          <a:p>
            <a:r>
              <a:rPr lang="en-US" sz="2400" dirty="0"/>
              <a:t>Using a gate at the bottom and top of the stairs </a:t>
            </a:r>
          </a:p>
        </p:txBody>
      </p:sp>
    </p:spTree>
    <p:extLst>
      <p:ext uri="{BB962C8B-B14F-4D97-AF65-F5344CB8AC3E}">
        <p14:creationId xmlns:p14="http://schemas.microsoft.com/office/powerpoint/2010/main" val="1565041219"/>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10D03-7A2F-4720-AB77-30980980ECAE}"/>
              </a:ext>
            </a:extLst>
          </p:cNvPr>
          <p:cNvSpPr>
            <a:spLocks noGrp="1"/>
          </p:cNvSpPr>
          <p:nvPr>
            <p:ph type="title"/>
          </p:nvPr>
        </p:nvSpPr>
        <p:spPr>
          <a:xfrm>
            <a:off x="360759" y="3752849"/>
            <a:ext cx="2468166" cy="2452687"/>
          </a:xfrm>
        </p:spPr>
        <p:txBody>
          <a:bodyPr anchor="ctr">
            <a:normAutofit/>
          </a:bodyPr>
          <a:lstStyle/>
          <a:p>
            <a:r>
              <a:rPr lang="en-US" sz="3600" b="1" dirty="0">
                <a:solidFill>
                  <a:schemeClr val="accent1"/>
                </a:solidFill>
              </a:rPr>
              <a:t>Protect Children from Falls</a:t>
            </a:r>
          </a:p>
        </p:txBody>
      </p:sp>
      <p:pic>
        <p:nvPicPr>
          <p:cNvPr id="7" name="Picture 6" descr="A person lying on a bed&#10;&#10;Description automatically generated with medium confidence">
            <a:extLst>
              <a:ext uri="{FF2B5EF4-FFF2-40B4-BE49-F238E27FC236}">
                <a16:creationId xmlns:a16="http://schemas.microsoft.com/office/drawing/2014/main" id="{95749885-7931-4AD0-87F8-30B5E5AA4526}"/>
              </a:ext>
            </a:extLst>
          </p:cNvPr>
          <p:cNvPicPr>
            <a:picLocks noChangeAspect="1"/>
          </p:cNvPicPr>
          <p:nvPr/>
        </p:nvPicPr>
        <p:blipFill rotWithShape="1">
          <a:blip r:embed="rId4">
            <a:extLst>
              <a:ext uri="{28A0092B-C50C-407E-A947-70E740481C1C}">
                <a14:useLocalDpi xmlns:a14="http://schemas.microsoft.com/office/drawing/2010/main" val="0"/>
              </a:ext>
            </a:extLst>
          </a:blip>
          <a:srcRect t="34701" b="10276"/>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9B88D9C6-C44B-4806-A986-2718D91738A4}"/>
              </a:ext>
            </a:extLst>
          </p:cNvPr>
          <p:cNvSpPr>
            <a:spLocks noGrp="1"/>
          </p:cNvSpPr>
          <p:nvPr>
            <p:ph idx="1"/>
          </p:nvPr>
        </p:nvSpPr>
        <p:spPr>
          <a:xfrm>
            <a:off x="2591995" y="4038600"/>
            <a:ext cx="6191246" cy="2452687"/>
          </a:xfrm>
        </p:spPr>
        <p:txBody>
          <a:bodyPr anchor="ctr">
            <a:normAutofit/>
          </a:bodyPr>
          <a:lstStyle/>
          <a:p>
            <a:r>
              <a:rPr lang="en-US" sz="1500" strike="sngStrike" dirty="0"/>
              <a:t>Staying within arm's reach of very young children whenever they are using playground equipment</a:t>
            </a:r>
          </a:p>
          <a:p>
            <a:r>
              <a:rPr lang="en-US" sz="1500" dirty="0"/>
              <a:t>Fasten the safety straps </a:t>
            </a:r>
            <a:r>
              <a:rPr lang="en-US" sz="1500" strike="sngStrike" dirty="0"/>
              <a:t>when children are sitting in a highchair, </a:t>
            </a:r>
            <a:r>
              <a:rPr lang="en-US" sz="1500" strike="sngStrike" dirty="0" err="1"/>
              <a:t>bouncey</a:t>
            </a:r>
            <a:r>
              <a:rPr lang="en-US" sz="1500" strike="sngStrike" dirty="0"/>
              <a:t> seat, swing  or stroller</a:t>
            </a:r>
          </a:p>
          <a:p>
            <a:r>
              <a:rPr lang="en-US" sz="1500" dirty="0"/>
              <a:t>Stay hands on</a:t>
            </a:r>
            <a:r>
              <a:rPr lang="en-US" sz="1500" strike="sngStrike" dirty="0"/>
              <a:t>: Always keeping a hand on a child while on elevated surfaces like a changing table </a:t>
            </a:r>
          </a:p>
          <a:p>
            <a:r>
              <a:rPr lang="en-US" sz="1500" dirty="0"/>
              <a:t>Use equipment on the floor </a:t>
            </a:r>
            <a:r>
              <a:rPr lang="en-US" sz="1500" strike="sngStrike" dirty="0"/>
              <a:t>Keeping infant seats or bouncy seats on the floor, not on a table or raised surface </a:t>
            </a:r>
          </a:p>
          <a:p>
            <a:r>
              <a:rPr lang="en-US" sz="1500" dirty="0"/>
              <a:t>Use safety gates </a:t>
            </a:r>
            <a:r>
              <a:rPr lang="en-US" sz="1500" strike="sngStrike" dirty="0"/>
              <a:t>Using a gate at the bottom and top of the stairs </a:t>
            </a:r>
          </a:p>
        </p:txBody>
      </p:sp>
    </p:spTree>
    <p:extLst>
      <p:ext uri="{BB962C8B-B14F-4D97-AF65-F5344CB8AC3E}">
        <p14:creationId xmlns:p14="http://schemas.microsoft.com/office/powerpoint/2010/main" val="3869060046"/>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descr="Child playing with dinosaurs">
            <a:extLst>
              <a:ext uri="{FF2B5EF4-FFF2-40B4-BE49-F238E27FC236}">
                <a16:creationId xmlns:a16="http://schemas.microsoft.com/office/drawing/2014/main" id="{2518CC2F-B6EA-4695-92BD-F2128EB88443}"/>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1000" r="-1" b="-1"/>
          <a:stretch/>
        </p:blipFill>
        <p:spPr>
          <a:xfrm>
            <a:off x="20" y="10"/>
            <a:ext cx="9143980" cy="6857990"/>
          </a:xfrm>
          <a:prstGeom prst="rect">
            <a:avLst/>
          </a:prstGeom>
        </p:spPr>
      </p:pic>
      <p:sp>
        <p:nvSpPr>
          <p:cNvPr id="19" name="Rectangle 1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F10D03-7A2F-4720-AB77-30980980ECAE}"/>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defTabSz="914400"/>
            <a:r>
              <a:rPr lang="en-US" sz="3600" b="1" dirty="0">
                <a:solidFill>
                  <a:schemeClr val="accent1"/>
                </a:solidFill>
              </a:rPr>
              <a:t>Suffocation/Airway Obstruction</a:t>
            </a:r>
          </a:p>
        </p:txBody>
      </p:sp>
      <p:cxnSp>
        <p:nvCxnSpPr>
          <p:cNvPr id="21" name="Straight Connector 2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8709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10D03-7A2F-4720-AB77-30980980ECAE}"/>
              </a:ext>
            </a:extLst>
          </p:cNvPr>
          <p:cNvSpPr>
            <a:spLocks noGrp="1"/>
          </p:cNvSpPr>
          <p:nvPr>
            <p:ph type="title"/>
          </p:nvPr>
        </p:nvSpPr>
        <p:spPr>
          <a:xfrm>
            <a:off x="701387" y="729091"/>
            <a:ext cx="7886700" cy="1325563"/>
          </a:xfrm>
        </p:spPr>
        <p:txBody>
          <a:bodyPr wrap="square" anchor="ctr">
            <a:normAutofit/>
          </a:bodyPr>
          <a:lstStyle/>
          <a:p>
            <a:r>
              <a:rPr lang="en-US" dirty="0">
                <a:solidFill>
                  <a:schemeClr val="accent1"/>
                </a:solidFill>
              </a:rPr>
              <a:t>Furniture Tip Overs</a:t>
            </a:r>
          </a:p>
        </p:txBody>
      </p:sp>
      <p:pic>
        <p:nvPicPr>
          <p:cNvPr id="5" name="Picture 4" descr="Tape gun on cardboard box">
            <a:extLst>
              <a:ext uri="{FF2B5EF4-FFF2-40B4-BE49-F238E27FC236}">
                <a16:creationId xmlns:a16="http://schemas.microsoft.com/office/drawing/2014/main" id="{1CD36297-00E3-4EF0-ADF5-6AB57310D8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792" r="3494" b="-3"/>
          <a:stretch/>
        </p:blipFill>
        <p:spPr>
          <a:xfrm>
            <a:off x="810490" y="2234045"/>
            <a:ext cx="3704359" cy="3942918"/>
          </a:xfrm>
          <a:prstGeom prst="rect">
            <a:avLst/>
          </a:prstGeom>
          <a:noFill/>
        </p:spPr>
      </p:pic>
      <p:sp>
        <p:nvSpPr>
          <p:cNvPr id="3" name="Content Placeholder 2">
            <a:extLst>
              <a:ext uri="{FF2B5EF4-FFF2-40B4-BE49-F238E27FC236}">
                <a16:creationId xmlns:a16="http://schemas.microsoft.com/office/drawing/2014/main" id="{9B88D9C6-C44B-4806-A986-2718D91738A4}"/>
              </a:ext>
            </a:extLst>
          </p:cNvPr>
          <p:cNvSpPr>
            <a:spLocks noGrp="1"/>
          </p:cNvSpPr>
          <p:nvPr>
            <p:ph sz="half" idx="2"/>
          </p:nvPr>
        </p:nvSpPr>
        <p:spPr>
          <a:xfrm>
            <a:off x="4810990" y="2234043"/>
            <a:ext cx="3704360" cy="3942919"/>
          </a:xfrm>
        </p:spPr>
        <p:txBody>
          <a:bodyPr wrap="square" anchor="t">
            <a:normAutofit/>
          </a:bodyPr>
          <a:lstStyle/>
          <a:p>
            <a:r>
              <a:rPr lang="en-US" dirty="0"/>
              <a:t>Use guards on windows that are above ground level</a:t>
            </a:r>
          </a:p>
          <a:p>
            <a:r>
              <a:rPr lang="en-US" dirty="0"/>
              <a:t>Use gates to keep children from falling down stairs or going up stairs</a:t>
            </a:r>
          </a:p>
          <a:p>
            <a:endParaRPr lang="en-US" dirty="0"/>
          </a:p>
        </p:txBody>
      </p:sp>
    </p:spTree>
    <p:extLst>
      <p:ext uri="{BB962C8B-B14F-4D97-AF65-F5344CB8AC3E}">
        <p14:creationId xmlns:p14="http://schemas.microsoft.com/office/powerpoint/2010/main" val="2834441424"/>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832AA-8E4F-4F99-8BCF-AE742EAA2B80}"/>
              </a:ext>
            </a:extLst>
          </p:cNvPr>
          <p:cNvSpPr>
            <a:spLocks noGrp="1"/>
          </p:cNvSpPr>
          <p:nvPr>
            <p:ph type="title"/>
          </p:nvPr>
        </p:nvSpPr>
        <p:spPr/>
        <p:txBody>
          <a:bodyPr/>
          <a:lstStyle/>
          <a:p>
            <a:r>
              <a:rPr lang="en-US" dirty="0"/>
              <a:t>Anchor It</a:t>
            </a:r>
          </a:p>
        </p:txBody>
      </p:sp>
      <p:pic>
        <p:nvPicPr>
          <p:cNvPr id="6" name="Content Placeholder 5">
            <a:hlinkClick r:id="rId3"/>
            <a:extLst>
              <a:ext uri="{FF2B5EF4-FFF2-40B4-BE49-F238E27FC236}">
                <a16:creationId xmlns:a16="http://schemas.microsoft.com/office/drawing/2014/main" id="{F6F3B097-DA72-445B-AA17-FC6FEA740172}"/>
              </a:ext>
            </a:extLst>
          </p:cNvPr>
          <p:cNvPicPr>
            <a:picLocks noGrp="1" noChangeAspect="1"/>
          </p:cNvPicPr>
          <p:nvPr>
            <p:ph sz="half" idx="1"/>
          </p:nvPr>
        </p:nvPicPr>
        <p:blipFill>
          <a:blip r:embed="rId4"/>
          <a:stretch>
            <a:fillRect/>
          </a:stretch>
        </p:blipFill>
        <p:spPr>
          <a:xfrm>
            <a:off x="811214" y="2776055"/>
            <a:ext cx="3018070" cy="2329345"/>
          </a:xfrm>
        </p:spPr>
      </p:pic>
      <p:pic>
        <p:nvPicPr>
          <p:cNvPr id="10" name="Picture 9">
            <a:hlinkClick r:id="rId5"/>
            <a:extLst>
              <a:ext uri="{FF2B5EF4-FFF2-40B4-BE49-F238E27FC236}">
                <a16:creationId xmlns:a16="http://schemas.microsoft.com/office/drawing/2014/main" id="{54FED7B1-C4C7-4AAA-8B88-A86B4AA16583}"/>
              </a:ext>
            </a:extLst>
          </p:cNvPr>
          <p:cNvPicPr>
            <a:picLocks noChangeAspect="1"/>
          </p:cNvPicPr>
          <p:nvPr/>
        </p:nvPicPr>
        <p:blipFill>
          <a:blip r:embed="rId6"/>
          <a:stretch>
            <a:fillRect/>
          </a:stretch>
        </p:blipFill>
        <p:spPr>
          <a:xfrm>
            <a:off x="4392919" y="1250682"/>
            <a:ext cx="4195168" cy="2329345"/>
          </a:xfrm>
          <a:prstGeom prst="rect">
            <a:avLst/>
          </a:prstGeom>
        </p:spPr>
      </p:pic>
      <p:pic>
        <p:nvPicPr>
          <p:cNvPr id="12" name="Picture 11">
            <a:hlinkClick r:id="rId7"/>
            <a:extLst>
              <a:ext uri="{FF2B5EF4-FFF2-40B4-BE49-F238E27FC236}">
                <a16:creationId xmlns:a16="http://schemas.microsoft.com/office/drawing/2014/main" id="{69E8C479-966F-4774-8B32-60F2DCDFC1E7}"/>
              </a:ext>
            </a:extLst>
          </p:cNvPr>
          <p:cNvPicPr>
            <a:picLocks noChangeAspect="1"/>
          </p:cNvPicPr>
          <p:nvPr/>
        </p:nvPicPr>
        <p:blipFill>
          <a:blip r:embed="rId8"/>
          <a:stretch>
            <a:fillRect/>
          </a:stretch>
        </p:blipFill>
        <p:spPr>
          <a:xfrm>
            <a:off x="3924888" y="3631352"/>
            <a:ext cx="4927034" cy="2795869"/>
          </a:xfrm>
          <a:prstGeom prst="rect">
            <a:avLst/>
          </a:prstGeom>
        </p:spPr>
      </p:pic>
    </p:spTree>
    <p:extLst>
      <p:ext uri="{BB962C8B-B14F-4D97-AF65-F5344CB8AC3E}">
        <p14:creationId xmlns:p14="http://schemas.microsoft.com/office/powerpoint/2010/main" val="1982010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10D03-7A2F-4720-AB77-30980980ECAE}"/>
              </a:ext>
            </a:extLst>
          </p:cNvPr>
          <p:cNvSpPr>
            <a:spLocks noGrp="1"/>
          </p:cNvSpPr>
          <p:nvPr>
            <p:ph type="title"/>
          </p:nvPr>
        </p:nvSpPr>
        <p:spPr>
          <a:xfrm>
            <a:off x="628650" y="365125"/>
            <a:ext cx="7886700" cy="1325563"/>
          </a:xfrm>
        </p:spPr>
        <p:txBody>
          <a:bodyPr wrap="square" anchor="ctr">
            <a:normAutofit/>
          </a:bodyPr>
          <a:lstStyle/>
          <a:p>
            <a:r>
              <a:rPr lang="en-US" sz="4000" dirty="0">
                <a:solidFill>
                  <a:srgbClr val="213C7B"/>
                </a:solidFill>
              </a:rPr>
              <a:t>Airway Obstruction</a:t>
            </a:r>
          </a:p>
        </p:txBody>
      </p:sp>
      <p:pic>
        <p:nvPicPr>
          <p:cNvPr id="5" name="Picture 4" descr="Baby playing with toy fruits">
            <a:extLst>
              <a:ext uri="{FF2B5EF4-FFF2-40B4-BE49-F238E27FC236}">
                <a16:creationId xmlns:a16="http://schemas.microsoft.com/office/drawing/2014/main" id="{3C251C78-95ED-4B73-BB68-C33F297B5A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4685" y="1825625"/>
            <a:ext cx="5614630" cy="4351338"/>
          </a:xfrm>
          <a:prstGeom prst="rect">
            <a:avLst/>
          </a:prstGeom>
          <a:noFill/>
        </p:spPr>
      </p:pic>
    </p:spTree>
    <p:extLst>
      <p:ext uri="{BB962C8B-B14F-4D97-AF65-F5344CB8AC3E}">
        <p14:creationId xmlns:p14="http://schemas.microsoft.com/office/powerpoint/2010/main" val="14575395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algn="ctr"/>
            <a:r>
              <a:rPr lang="en-US" sz="4000" dirty="0">
                <a:solidFill>
                  <a:srgbClr val="213C7B"/>
                </a:solidFill>
              </a:rPr>
              <a:t>Bare is best!</a:t>
            </a:r>
          </a:p>
        </p:txBody>
      </p:sp>
      <p:sp>
        <p:nvSpPr>
          <p:cNvPr id="3" name="Content Placeholder 2"/>
          <p:cNvSpPr>
            <a:spLocks noGrp="1"/>
          </p:cNvSpPr>
          <p:nvPr>
            <p:ph idx="1"/>
          </p:nvPr>
        </p:nvSpPr>
        <p:spPr>
          <a:xfrm>
            <a:off x="628650" y="1717493"/>
            <a:ext cx="7886700" cy="4351338"/>
          </a:xfrm>
        </p:spPr>
        <p:txBody>
          <a:bodyPr/>
          <a:lstStyle/>
          <a:p>
            <a:pPr marL="0" indent="0">
              <a:spcBef>
                <a:spcPts val="1800"/>
              </a:spcBef>
              <a:buFont typeface="Wingdings" pitchFamily="2" charset="2"/>
              <a:buNone/>
              <a:defRPr/>
            </a:pPr>
            <a:endParaRPr lang="en-US" sz="3200" dirty="0"/>
          </a:p>
          <a:p>
            <a:pPr lvl="1">
              <a:defRPr/>
            </a:pPr>
            <a:endParaRPr lang="en-US" sz="3200" dirty="0"/>
          </a:p>
          <a:p>
            <a:pPr>
              <a:defRPr/>
            </a:pPr>
            <a:endParaRPr lang="en-US" sz="3200" dirty="0"/>
          </a:p>
        </p:txBody>
      </p:sp>
      <p:pic>
        <p:nvPicPr>
          <p:cNvPr id="4" name="Picture 3" descr="Mixed raced baby falling asleep">
            <a:extLst>
              <a:ext uri="{FF2B5EF4-FFF2-40B4-BE49-F238E27FC236}">
                <a16:creationId xmlns:a16="http://schemas.microsoft.com/office/drawing/2014/main" id="{AD4D74F2-6624-4C05-ADB2-6CD23DF0A8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025" y="1524000"/>
            <a:ext cx="6457950" cy="4305721"/>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DD8DC86-4140-4C03-B63D-6F76943127AF}"/>
              </a:ext>
            </a:extLst>
          </p:cNvPr>
          <p:cNvSpPr>
            <a:spLocks noGrp="1"/>
          </p:cNvSpPr>
          <p:nvPr>
            <p:ph idx="1"/>
          </p:nvPr>
        </p:nvSpPr>
        <p:spPr>
          <a:xfrm>
            <a:off x="486698" y="2438400"/>
            <a:ext cx="2629120" cy="3785419"/>
          </a:xfrm>
        </p:spPr>
        <p:txBody>
          <a:bodyPr>
            <a:normAutofit/>
          </a:bodyPr>
          <a:lstStyle/>
          <a:p>
            <a:endParaRPr lang="en-US" sz="1700"/>
          </a:p>
        </p:txBody>
      </p:sp>
      <p:sp>
        <p:nvSpPr>
          <p:cNvPr id="12" name="Rectangle 1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557784"/>
            <a:ext cx="493807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E81B7A59-EA0C-4234-AE4A-CCE230DECA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7862" y="807593"/>
            <a:ext cx="4047566" cy="5239568"/>
          </a:xfrm>
          <a:prstGeom prst="rect">
            <a:avLst/>
          </a:prstGeom>
          <a:effectLst/>
        </p:spPr>
      </p:pic>
      <p:sp>
        <p:nvSpPr>
          <p:cNvPr id="6" name="TextBox 5">
            <a:extLst>
              <a:ext uri="{FF2B5EF4-FFF2-40B4-BE49-F238E27FC236}">
                <a16:creationId xmlns:a16="http://schemas.microsoft.com/office/drawing/2014/main" id="{BBB568B3-EB45-4153-A83A-B5520DFECDE8}"/>
              </a:ext>
            </a:extLst>
          </p:cNvPr>
          <p:cNvSpPr txBox="1"/>
          <p:nvPr/>
        </p:nvSpPr>
        <p:spPr>
          <a:xfrm>
            <a:off x="486698" y="990600"/>
            <a:ext cx="2332702" cy="1323439"/>
          </a:xfrm>
          <a:prstGeom prst="rect">
            <a:avLst/>
          </a:prstGeom>
          <a:noFill/>
        </p:spPr>
        <p:txBody>
          <a:bodyPr wrap="square" rtlCol="0">
            <a:spAutoFit/>
          </a:bodyPr>
          <a:lstStyle/>
          <a:p>
            <a:r>
              <a:rPr lang="en-US" sz="4000" b="1" dirty="0">
                <a:solidFill>
                  <a:schemeClr val="accent1"/>
                </a:solidFill>
              </a:rPr>
              <a:t>Safe Sleep</a:t>
            </a:r>
          </a:p>
        </p:txBody>
      </p:sp>
      <p:sp>
        <p:nvSpPr>
          <p:cNvPr id="11" name="TextBox 10">
            <a:extLst>
              <a:ext uri="{FF2B5EF4-FFF2-40B4-BE49-F238E27FC236}">
                <a16:creationId xmlns:a16="http://schemas.microsoft.com/office/drawing/2014/main" id="{D4189490-CEED-450D-96C9-9804807F950B}"/>
              </a:ext>
            </a:extLst>
          </p:cNvPr>
          <p:cNvSpPr txBox="1"/>
          <p:nvPr/>
        </p:nvSpPr>
        <p:spPr>
          <a:xfrm>
            <a:off x="756873" y="6392891"/>
            <a:ext cx="8023966" cy="307777"/>
          </a:xfrm>
          <a:prstGeom prst="rect">
            <a:avLst/>
          </a:prstGeom>
          <a:noFill/>
        </p:spPr>
        <p:txBody>
          <a:bodyPr wrap="square">
            <a:spAutoFit/>
          </a:bodyPr>
          <a:lstStyle/>
          <a:p>
            <a:r>
              <a:rPr lang="en-US" sz="1400" dirty="0"/>
              <a:t>https://www.cpsc.gov/safety-education/safety-guides/kids-and-babies-cribs/safe-sleepbare-best</a:t>
            </a:r>
          </a:p>
        </p:txBody>
      </p:sp>
    </p:spTree>
    <p:extLst>
      <p:ext uri="{BB962C8B-B14F-4D97-AF65-F5344CB8AC3E}">
        <p14:creationId xmlns:p14="http://schemas.microsoft.com/office/powerpoint/2010/main" val="2988123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629841" y="457200"/>
            <a:ext cx="2949178" cy="1600200"/>
          </a:xfrm>
        </p:spPr>
        <p:txBody>
          <a:bodyPr wrap="square" anchor="b">
            <a:normAutofit/>
          </a:bodyPr>
          <a:lstStyle/>
          <a:p>
            <a:r>
              <a:rPr lang="en-US" sz="3600" b="1" dirty="0">
                <a:solidFill>
                  <a:srgbClr val="213C7B"/>
                </a:solidFill>
              </a:rPr>
              <a:t>Window Cord Safety</a:t>
            </a:r>
          </a:p>
        </p:txBody>
      </p:sp>
      <p:pic>
        <p:nvPicPr>
          <p:cNvPr id="4" name="Picture 3" descr="Young girl looking out a window">
            <a:extLst>
              <a:ext uri="{FF2B5EF4-FFF2-40B4-BE49-F238E27FC236}">
                <a16:creationId xmlns:a16="http://schemas.microsoft.com/office/drawing/2014/main" id="{5F62D197-7EE4-4CD7-B635-38983DDC2C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599" r="-2" b="-2"/>
          <a:stretch/>
        </p:blipFill>
        <p:spPr>
          <a:xfrm>
            <a:off x="4189481" y="995363"/>
            <a:ext cx="4629150" cy="4873625"/>
          </a:xfrm>
          <a:prstGeom prst="rect">
            <a:avLst/>
          </a:prstGeom>
          <a:noFill/>
        </p:spPr>
      </p:pic>
      <p:sp>
        <p:nvSpPr>
          <p:cNvPr id="3" name="Content Placeholder 2"/>
          <p:cNvSpPr>
            <a:spLocks noGrp="1"/>
          </p:cNvSpPr>
          <p:nvPr>
            <p:ph type="body" sz="half" idx="2"/>
          </p:nvPr>
        </p:nvSpPr>
        <p:spPr>
          <a:xfrm>
            <a:off x="629841" y="2057400"/>
            <a:ext cx="2949178" cy="3811588"/>
          </a:xfrm>
        </p:spPr>
        <p:txBody>
          <a:bodyPr wrap="square" anchor="t">
            <a:normAutofit/>
          </a:bodyPr>
          <a:lstStyle/>
          <a:p>
            <a:pPr marL="0" indent="0">
              <a:spcBef>
                <a:spcPts val="1800"/>
              </a:spcBef>
              <a:buFont typeface="Wingdings" pitchFamily="2" charset="2"/>
              <a:buNone/>
              <a:defRPr/>
            </a:pPr>
            <a:endParaRPr lang="en-US" dirty="0"/>
          </a:p>
          <a:p>
            <a:pPr lvl="1">
              <a:defRPr/>
            </a:pPr>
            <a:endParaRPr lang="en-US" sz="1600" dirty="0"/>
          </a:p>
          <a:p>
            <a:pPr>
              <a:defRPr/>
            </a:pPr>
            <a:endParaRPr lang="en-US" dirty="0"/>
          </a:p>
        </p:txBody>
      </p:sp>
      <p:sp>
        <p:nvSpPr>
          <p:cNvPr id="6" name="TextBox 5">
            <a:extLst>
              <a:ext uri="{FF2B5EF4-FFF2-40B4-BE49-F238E27FC236}">
                <a16:creationId xmlns:a16="http://schemas.microsoft.com/office/drawing/2014/main" id="{4A9D7C4C-F528-4477-A69D-ED9FDBA562B3}"/>
              </a:ext>
            </a:extLst>
          </p:cNvPr>
          <p:cNvSpPr txBox="1"/>
          <p:nvPr/>
        </p:nvSpPr>
        <p:spPr>
          <a:xfrm>
            <a:off x="305440" y="2678668"/>
            <a:ext cx="4579034" cy="369332"/>
          </a:xfrm>
          <a:prstGeom prst="rect">
            <a:avLst/>
          </a:prstGeom>
          <a:noFill/>
        </p:spPr>
        <p:txBody>
          <a:bodyPr wrap="square">
            <a:spAutoFit/>
          </a:bodyPr>
          <a:lstStyle/>
          <a:p>
            <a:r>
              <a:rPr lang="en-US" dirty="0"/>
              <a:t>https://youtu.be/mVSQcFduNac</a:t>
            </a:r>
          </a:p>
        </p:txBody>
      </p:sp>
      <p:pic>
        <p:nvPicPr>
          <p:cNvPr id="7" name="Picture 6">
            <a:extLst>
              <a:ext uri="{FF2B5EF4-FFF2-40B4-BE49-F238E27FC236}">
                <a16:creationId xmlns:a16="http://schemas.microsoft.com/office/drawing/2014/main" id="{81DA63A2-8ADA-4892-87B2-0B0E6576B29E}"/>
              </a:ext>
            </a:extLst>
          </p:cNvPr>
          <p:cNvPicPr>
            <a:picLocks noChangeAspect="1"/>
          </p:cNvPicPr>
          <p:nvPr/>
        </p:nvPicPr>
        <p:blipFill>
          <a:blip r:embed="rId5"/>
          <a:stretch>
            <a:fillRect/>
          </a:stretch>
        </p:blipFill>
        <p:spPr>
          <a:xfrm>
            <a:off x="284338" y="3048000"/>
            <a:ext cx="3640183" cy="2514600"/>
          </a:xfrm>
          <a:prstGeom prst="rect">
            <a:avLst/>
          </a:prstGeom>
        </p:spPr>
      </p:pic>
      <p:pic>
        <p:nvPicPr>
          <p:cNvPr id="8" name="Online Media 7" title="Window Coverings Safety PSA">
            <a:hlinkClick r:id="" action="ppaction://media"/>
            <a:extLst>
              <a:ext uri="{FF2B5EF4-FFF2-40B4-BE49-F238E27FC236}">
                <a16:creationId xmlns:a16="http://schemas.microsoft.com/office/drawing/2014/main" id="{57ED799D-F169-403E-B680-CD3A66BC9018}"/>
              </a:ext>
            </a:extLst>
          </p:cNvPr>
          <p:cNvPicPr>
            <a:picLocks noRot="1" noChangeAspect="1"/>
          </p:cNvPicPr>
          <p:nvPr>
            <a:videoFile r:link="rId1"/>
          </p:nvPr>
        </p:nvPicPr>
        <p:blipFill>
          <a:blip r:embed="rId6"/>
          <a:stretch>
            <a:fillRect/>
          </a:stretch>
        </p:blipFill>
        <p:spPr>
          <a:xfrm>
            <a:off x="3302000" y="2476500"/>
            <a:ext cx="2540000" cy="1905000"/>
          </a:xfrm>
          <a:prstGeom prst="rect">
            <a:avLst/>
          </a:prstGeom>
        </p:spPr>
      </p:pic>
    </p:spTree>
    <p:extLst>
      <p:ext uri="{BB962C8B-B14F-4D97-AF65-F5344CB8AC3E}">
        <p14:creationId xmlns:p14="http://schemas.microsoft.com/office/powerpoint/2010/main" val="136117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6D1C2664-B084-4A06-83AD-E58EC8268947}"/>
              </a:ext>
            </a:extLst>
          </p:cNvPr>
          <p:cNvGraphicFramePr>
            <a:graphicFrameLocks noGrp="1"/>
          </p:cNvGraphicFramePr>
          <p:nvPr>
            <p:ph idx="1"/>
          </p:nvPr>
        </p:nvGraphicFramePr>
        <p:xfrm>
          <a:off x="762000" y="2133601"/>
          <a:ext cx="784860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7">
            <a:extLst>
              <a:ext uri="{FF2B5EF4-FFF2-40B4-BE49-F238E27FC236}">
                <a16:creationId xmlns:a16="http://schemas.microsoft.com/office/drawing/2014/main" id="{56A4CAC0-87EC-44C2-8BD2-35A2C4E09C07}"/>
              </a:ext>
            </a:extLst>
          </p:cNvPr>
          <p:cNvSpPr>
            <a:spLocks noGrp="1"/>
          </p:cNvSpPr>
          <p:nvPr>
            <p:ph type="title"/>
          </p:nvPr>
        </p:nvSpPr>
        <p:spPr>
          <a:xfrm>
            <a:off x="769749" y="609600"/>
            <a:ext cx="7848600" cy="1219202"/>
          </a:xfrm>
        </p:spPr>
        <p:txBody>
          <a:bodyPr>
            <a:normAutofit/>
          </a:bodyPr>
          <a:lstStyle/>
          <a:p>
            <a:pPr algn="ctr"/>
            <a:r>
              <a:rPr lang="en-US" sz="4000" dirty="0">
                <a:solidFill>
                  <a:srgbClr val="213C7B"/>
                </a:solidFill>
                <a:latin typeface="Lucida Sans" panose="020B0602030504020204" pitchFamily="34" charset="0"/>
              </a:rPr>
              <a:t>Take Note</a:t>
            </a:r>
          </a:p>
        </p:txBody>
      </p:sp>
    </p:spTree>
    <p:extLst>
      <p:ext uri="{BB962C8B-B14F-4D97-AF65-F5344CB8AC3E}">
        <p14:creationId xmlns:p14="http://schemas.microsoft.com/office/powerpoint/2010/main" val="13478584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629841" y="457200"/>
            <a:ext cx="2949178" cy="1600200"/>
          </a:xfrm>
        </p:spPr>
        <p:txBody>
          <a:bodyPr wrap="square" anchor="b">
            <a:normAutofit/>
          </a:bodyPr>
          <a:lstStyle/>
          <a:p>
            <a:r>
              <a:rPr lang="en-US" sz="4000" b="1" dirty="0">
                <a:solidFill>
                  <a:srgbClr val="213C7B"/>
                </a:solidFill>
              </a:rPr>
              <a:t>Choking Hazards</a:t>
            </a:r>
          </a:p>
        </p:txBody>
      </p:sp>
      <p:pic>
        <p:nvPicPr>
          <p:cNvPr id="6" name="Picture 5" descr="Father feeding baby">
            <a:extLst>
              <a:ext uri="{FF2B5EF4-FFF2-40B4-BE49-F238E27FC236}">
                <a16:creationId xmlns:a16="http://schemas.microsoft.com/office/drawing/2014/main" id="{E512E137-3637-4C26-A1F0-7A117DBCFC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599" r="-2" b="-2"/>
          <a:stretch/>
        </p:blipFill>
        <p:spPr>
          <a:xfrm>
            <a:off x="3888497" y="987426"/>
            <a:ext cx="4628044" cy="4872461"/>
          </a:xfrm>
          <a:prstGeom prst="rect">
            <a:avLst/>
          </a:prstGeom>
          <a:noFill/>
        </p:spPr>
      </p:pic>
      <p:sp>
        <p:nvSpPr>
          <p:cNvPr id="3" name="Content Placeholder 2"/>
          <p:cNvSpPr>
            <a:spLocks noGrp="1"/>
          </p:cNvSpPr>
          <p:nvPr>
            <p:ph type="body" sz="half" idx="2"/>
          </p:nvPr>
        </p:nvSpPr>
        <p:spPr>
          <a:xfrm>
            <a:off x="629841" y="2057400"/>
            <a:ext cx="2949178" cy="3811588"/>
          </a:xfrm>
        </p:spPr>
        <p:txBody>
          <a:bodyPr wrap="square" anchor="t">
            <a:normAutofit/>
          </a:bodyPr>
          <a:lstStyle/>
          <a:p>
            <a:pPr marL="0" indent="0">
              <a:spcBef>
                <a:spcPts val="1800"/>
              </a:spcBef>
              <a:buFont typeface="Wingdings" pitchFamily="2" charset="2"/>
              <a:buNone/>
              <a:defRPr/>
            </a:pPr>
            <a:endParaRPr lang="en-US"/>
          </a:p>
          <a:p>
            <a:pPr lvl="1">
              <a:defRPr/>
            </a:pPr>
            <a:endParaRPr lang="en-US" sz="1600"/>
          </a:p>
          <a:p>
            <a:pPr>
              <a:defRPr/>
            </a:pPr>
            <a:endParaRPr lang="en-US"/>
          </a:p>
        </p:txBody>
      </p:sp>
    </p:spTree>
    <p:extLst>
      <p:ext uri="{BB962C8B-B14F-4D97-AF65-F5344CB8AC3E}">
        <p14:creationId xmlns:p14="http://schemas.microsoft.com/office/powerpoint/2010/main" val="9517698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79D68-5EB7-42FE-9E36-7F149D67607C}"/>
              </a:ext>
            </a:extLst>
          </p:cNvPr>
          <p:cNvSpPr>
            <a:spLocks noGrp="1"/>
          </p:cNvSpPr>
          <p:nvPr>
            <p:ph type="title"/>
          </p:nvPr>
        </p:nvSpPr>
        <p:spPr/>
        <p:txBody>
          <a:bodyPr/>
          <a:lstStyle/>
          <a:p>
            <a:r>
              <a:rPr lang="en-US" dirty="0"/>
              <a:t>Identify choking hazards in the home</a:t>
            </a:r>
          </a:p>
        </p:txBody>
      </p:sp>
      <p:sp>
        <p:nvSpPr>
          <p:cNvPr id="3" name="Picture Placeholder 2">
            <a:extLst>
              <a:ext uri="{FF2B5EF4-FFF2-40B4-BE49-F238E27FC236}">
                <a16:creationId xmlns:a16="http://schemas.microsoft.com/office/drawing/2014/main" id="{71701CBF-9B3F-467E-B431-2DB78B21F51B}"/>
              </a:ext>
            </a:extLst>
          </p:cNvPr>
          <p:cNvSpPr>
            <a:spLocks noGrp="1"/>
          </p:cNvSpPr>
          <p:nvPr>
            <p:ph type="pic" idx="1"/>
          </p:nvPr>
        </p:nvSpPr>
        <p:spPr/>
      </p:sp>
      <p:sp>
        <p:nvSpPr>
          <p:cNvPr id="4" name="Text Placeholder 3">
            <a:extLst>
              <a:ext uri="{FF2B5EF4-FFF2-40B4-BE49-F238E27FC236}">
                <a16:creationId xmlns:a16="http://schemas.microsoft.com/office/drawing/2014/main" id="{700774A3-9724-4E6F-930B-A4F1AD9DA8EB}"/>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442876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930F1-BA4C-4CF9-814F-3499093C5ACC}"/>
              </a:ext>
            </a:extLst>
          </p:cNvPr>
          <p:cNvSpPr>
            <a:spLocks noGrp="1"/>
          </p:cNvSpPr>
          <p:nvPr>
            <p:ph type="title"/>
          </p:nvPr>
        </p:nvSpPr>
        <p:spPr/>
        <p:txBody>
          <a:bodyPr/>
          <a:lstStyle/>
          <a:p>
            <a:endParaRPr lang="en-US" dirty="0"/>
          </a:p>
        </p:txBody>
      </p:sp>
      <p:sp>
        <p:nvSpPr>
          <p:cNvPr id="3" name="Picture Placeholder 2">
            <a:extLst>
              <a:ext uri="{FF2B5EF4-FFF2-40B4-BE49-F238E27FC236}">
                <a16:creationId xmlns:a16="http://schemas.microsoft.com/office/drawing/2014/main" id="{1C011611-773D-4EA4-BFFC-B8AF9BBB9F93}"/>
              </a:ext>
            </a:extLst>
          </p:cNvPr>
          <p:cNvSpPr>
            <a:spLocks noGrp="1"/>
          </p:cNvSpPr>
          <p:nvPr>
            <p:ph type="pic" idx="1"/>
          </p:nvPr>
        </p:nvSpPr>
        <p:spPr/>
      </p:sp>
      <p:sp>
        <p:nvSpPr>
          <p:cNvPr id="4" name="Text Placeholder 3">
            <a:extLst>
              <a:ext uri="{FF2B5EF4-FFF2-40B4-BE49-F238E27FC236}">
                <a16:creationId xmlns:a16="http://schemas.microsoft.com/office/drawing/2014/main" id="{C3EFF537-5176-4CB0-99E9-38A6EC2A9ABF}"/>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247607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676400" y="365125"/>
            <a:ext cx="6838950" cy="1325563"/>
          </a:xfrm>
        </p:spPr>
        <p:txBody>
          <a:bodyPr/>
          <a:lstStyle/>
          <a:p>
            <a:pPr algn="ctr"/>
            <a:r>
              <a:rPr lang="en-US" sz="4000" dirty="0">
                <a:solidFill>
                  <a:srgbClr val="213C7B"/>
                </a:solidFill>
              </a:rPr>
              <a:t>Drowning</a:t>
            </a:r>
          </a:p>
        </p:txBody>
      </p:sp>
      <p:sp>
        <p:nvSpPr>
          <p:cNvPr id="3" name="Content Placeholder 2"/>
          <p:cNvSpPr>
            <a:spLocks noGrp="1"/>
          </p:cNvSpPr>
          <p:nvPr>
            <p:ph idx="1"/>
          </p:nvPr>
        </p:nvSpPr>
        <p:spPr/>
        <p:txBody>
          <a:bodyPr/>
          <a:lstStyle/>
          <a:p>
            <a:pPr marL="0" indent="0">
              <a:spcBef>
                <a:spcPts val="1800"/>
              </a:spcBef>
              <a:buFont typeface="Wingdings" pitchFamily="2" charset="2"/>
              <a:buNone/>
              <a:defRPr/>
            </a:pPr>
            <a:endParaRPr lang="en-US" sz="3200" dirty="0"/>
          </a:p>
          <a:p>
            <a:pPr marL="0" indent="0">
              <a:buNone/>
              <a:defRPr/>
            </a:pPr>
            <a:endParaRPr lang="en-US" sz="3200" dirty="0"/>
          </a:p>
        </p:txBody>
      </p:sp>
      <p:pic>
        <p:nvPicPr>
          <p:cNvPr id="4" name="Picture 3" descr="Baby in bathtub">
            <a:extLst>
              <a:ext uri="{FF2B5EF4-FFF2-40B4-BE49-F238E27FC236}">
                <a16:creationId xmlns:a16="http://schemas.microsoft.com/office/drawing/2014/main" id="{0796A165-C812-4B38-84DD-D8F3DEE1E7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4843" y="1522101"/>
            <a:ext cx="6974313" cy="4654862"/>
          </a:xfrm>
          <a:prstGeom prst="rect">
            <a:avLst/>
          </a:prstGeom>
        </p:spPr>
      </p:pic>
    </p:spTree>
    <p:extLst>
      <p:ext uri="{BB962C8B-B14F-4D97-AF65-F5344CB8AC3E}">
        <p14:creationId xmlns:p14="http://schemas.microsoft.com/office/powerpoint/2010/main" val="21888529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701387" y="729091"/>
            <a:ext cx="7886700" cy="1325563"/>
          </a:xfrm>
        </p:spPr>
        <p:txBody>
          <a:bodyPr wrap="square" anchor="ctr">
            <a:normAutofit fontScale="90000"/>
          </a:bodyPr>
          <a:lstStyle/>
          <a:p>
            <a:pPr algn="ctr"/>
            <a:r>
              <a:rPr lang="en-US" sz="4000" dirty="0">
                <a:solidFill>
                  <a:srgbClr val="213C7B"/>
                </a:solidFill>
              </a:rPr>
              <a:t>Poll: A young child can drown in?</a:t>
            </a:r>
            <a:br>
              <a:rPr lang="en-US" sz="3400" dirty="0"/>
            </a:br>
            <a:endParaRPr lang="en-US" sz="3400" dirty="0"/>
          </a:p>
        </p:txBody>
      </p:sp>
      <p:sp>
        <p:nvSpPr>
          <p:cNvPr id="3" name="Content Placeholder 2"/>
          <p:cNvSpPr>
            <a:spLocks noGrp="1"/>
          </p:cNvSpPr>
          <p:nvPr>
            <p:ph sz="half" idx="1"/>
          </p:nvPr>
        </p:nvSpPr>
        <p:spPr>
          <a:xfrm>
            <a:off x="810490" y="2234045"/>
            <a:ext cx="3704359" cy="3942918"/>
          </a:xfrm>
        </p:spPr>
        <p:txBody>
          <a:bodyPr wrap="square" anchor="t">
            <a:normAutofit/>
          </a:bodyPr>
          <a:lstStyle/>
          <a:p>
            <a:pPr marL="0" indent="0">
              <a:spcBef>
                <a:spcPts val="1800"/>
              </a:spcBef>
              <a:buFont typeface="Wingdings" pitchFamily="2" charset="2"/>
              <a:buNone/>
              <a:defRPr/>
            </a:pPr>
            <a:endParaRPr lang="en-US" dirty="0"/>
          </a:p>
          <a:p>
            <a:pPr lvl="1">
              <a:defRPr/>
            </a:pPr>
            <a:r>
              <a:rPr lang="en-US" sz="2800" dirty="0"/>
              <a:t>Bathtub</a:t>
            </a:r>
          </a:p>
          <a:p>
            <a:pPr lvl="1">
              <a:defRPr/>
            </a:pPr>
            <a:r>
              <a:rPr lang="en-US" sz="2800" dirty="0"/>
              <a:t>Pool</a:t>
            </a:r>
          </a:p>
          <a:p>
            <a:pPr lvl="1">
              <a:defRPr/>
            </a:pPr>
            <a:r>
              <a:rPr lang="en-US" sz="2800" dirty="0"/>
              <a:t>Toilet</a:t>
            </a:r>
          </a:p>
          <a:p>
            <a:pPr lvl="1">
              <a:defRPr/>
            </a:pPr>
            <a:r>
              <a:rPr lang="en-US" sz="2800" dirty="0"/>
              <a:t>Bucket</a:t>
            </a:r>
          </a:p>
          <a:p>
            <a:pPr>
              <a:defRPr/>
            </a:pPr>
            <a:endParaRPr lang="en-US" dirty="0"/>
          </a:p>
        </p:txBody>
      </p:sp>
      <p:pic>
        <p:nvPicPr>
          <p:cNvPr id="2" name="Picture 1">
            <a:extLst>
              <a:ext uri="{FF2B5EF4-FFF2-40B4-BE49-F238E27FC236}">
                <a16:creationId xmlns:a16="http://schemas.microsoft.com/office/drawing/2014/main" id="{736C18B9-8A73-4CF4-B5CD-CAD3F2295670}"/>
              </a:ext>
            </a:extLst>
          </p:cNvPr>
          <p:cNvPicPr>
            <a:picLocks noChangeAspect="1"/>
          </p:cNvPicPr>
          <p:nvPr/>
        </p:nvPicPr>
        <p:blipFill>
          <a:blip r:embed="rId3"/>
          <a:stretch>
            <a:fillRect/>
          </a:stretch>
        </p:blipFill>
        <p:spPr>
          <a:xfrm>
            <a:off x="4810990" y="2235099"/>
            <a:ext cx="3704360" cy="3940807"/>
          </a:xfrm>
          <a:prstGeom prst="rect">
            <a:avLst/>
          </a:prstGeom>
          <a:noFill/>
        </p:spPr>
      </p:pic>
    </p:spTree>
    <p:extLst>
      <p:ext uri="{BB962C8B-B14F-4D97-AF65-F5344CB8AC3E}">
        <p14:creationId xmlns:p14="http://schemas.microsoft.com/office/powerpoint/2010/main" val="35592905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628650" y="365125"/>
            <a:ext cx="7886700" cy="1325563"/>
          </a:xfrm>
        </p:spPr>
        <p:txBody>
          <a:bodyPr wrap="square" anchor="ctr">
            <a:normAutofit/>
          </a:bodyPr>
          <a:lstStyle/>
          <a:p>
            <a:r>
              <a:rPr lang="en-US" sz="4000" dirty="0">
                <a:solidFill>
                  <a:srgbClr val="293C83"/>
                </a:solidFill>
              </a:rPr>
              <a:t>Drowning Risks</a:t>
            </a:r>
          </a:p>
        </p:txBody>
      </p:sp>
      <p:pic>
        <p:nvPicPr>
          <p:cNvPr id="4" name="Picture 3" descr="Water taps with hot and cold controls">
            <a:extLst>
              <a:ext uri="{FF2B5EF4-FFF2-40B4-BE49-F238E27FC236}">
                <a16:creationId xmlns:a16="http://schemas.microsoft.com/office/drawing/2014/main" id="{F1A3C192-682F-4BC0-BF27-A68F34B238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146" y="1825625"/>
            <a:ext cx="7735708" cy="4351338"/>
          </a:xfrm>
          <a:prstGeom prst="rect">
            <a:avLst/>
          </a:prstGeom>
          <a:noFill/>
        </p:spPr>
      </p:pic>
    </p:spTree>
    <p:extLst>
      <p:ext uri="{BB962C8B-B14F-4D97-AF65-F5344CB8AC3E}">
        <p14:creationId xmlns:p14="http://schemas.microsoft.com/office/powerpoint/2010/main" val="1497531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676400" y="365125"/>
            <a:ext cx="6838950" cy="1325563"/>
          </a:xfrm>
        </p:spPr>
        <p:txBody>
          <a:bodyPr/>
          <a:lstStyle/>
          <a:p>
            <a:pPr algn="ctr"/>
            <a:r>
              <a:rPr lang="en-US" sz="4000" dirty="0">
                <a:solidFill>
                  <a:srgbClr val="213C7B"/>
                </a:solidFill>
              </a:rPr>
              <a:t>Stay hands on</a:t>
            </a:r>
          </a:p>
        </p:txBody>
      </p:sp>
      <p:sp>
        <p:nvSpPr>
          <p:cNvPr id="3" name="Content Placeholder 2"/>
          <p:cNvSpPr>
            <a:spLocks noGrp="1"/>
          </p:cNvSpPr>
          <p:nvPr>
            <p:ph idx="1"/>
          </p:nvPr>
        </p:nvSpPr>
        <p:spPr>
          <a:xfrm>
            <a:off x="628650" y="1524000"/>
            <a:ext cx="7886700" cy="4351338"/>
          </a:xfrm>
        </p:spPr>
        <p:txBody>
          <a:bodyPr/>
          <a:lstStyle/>
          <a:p>
            <a:pPr marL="0" indent="0">
              <a:spcBef>
                <a:spcPts val="1800"/>
              </a:spcBef>
              <a:buFont typeface="Wingdings" pitchFamily="2" charset="2"/>
              <a:buNone/>
              <a:defRPr/>
            </a:pPr>
            <a:endParaRPr lang="en-US" sz="3200" dirty="0"/>
          </a:p>
          <a:p>
            <a:pPr lvl="1">
              <a:defRPr/>
            </a:pPr>
            <a:r>
              <a:rPr lang="en-US" sz="3200" dirty="0"/>
              <a:t>Use “touch supervision” whenever a child is in the bath or any other water</a:t>
            </a:r>
          </a:p>
        </p:txBody>
      </p:sp>
    </p:spTree>
    <p:extLst>
      <p:ext uri="{BB962C8B-B14F-4D97-AF65-F5344CB8AC3E}">
        <p14:creationId xmlns:p14="http://schemas.microsoft.com/office/powerpoint/2010/main" val="370277559"/>
      </p:ext>
    </p:extLst>
  </p:cSld>
  <p:clrMapOvr>
    <a:masterClrMapping/>
  </p:clrMapOvr>
  <p:extLst>
    <p:ext uri="{6950BFC3-D8DA-4A85-94F7-54DA5524770B}">
      <p188:commentRel xmlns:p188="http://schemas.microsoft.com/office/powerpoint/2018/8/main" r:id="rId3"/>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629841" y="365126"/>
            <a:ext cx="7886700" cy="1325563"/>
          </a:xfrm>
        </p:spPr>
        <p:txBody>
          <a:bodyPr wrap="square" anchor="ctr">
            <a:normAutofit/>
          </a:bodyPr>
          <a:lstStyle/>
          <a:p>
            <a:pPr algn="ctr"/>
            <a:r>
              <a:rPr lang="en-US" sz="4000" b="1" dirty="0">
                <a:solidFill>
                  <a:srgbClr val="213C7B"/>
                </a:solidFill>
              </a:rPr>
              <a:t>Poison Prevention</a:t>
            </a:r>
          </a:p>
        </p:txBody>
      </p:sp>
      <p:sp>
        <p:nvSpPr>
          <p:cNvPr id="71" name="Text Placeholder 2">
            <a:extLst>
              <a:ext uri="{FF2B5EF4-FFF2-40B4-BE49-F238E27FC236}">
                <a16:creationId xmlns:a16="http://schemas.microsoft.com/office/drawing/2014/main" id="{AEE2C5A4-12DE-4E5C-A939-6FB8E4462089}"/>
              </a:ext>
            </a:extLst>
          </p:cNvPr>
          <p:cNvSpPr>
            <a:spLocks noGrp="1"/>
          </p:cNvSpPr>
          <p:nvPr>
            <p:ph type="body" idx="1"/>
          </p:nvPr>
        </p:nvSpPr>
        <p:spPr>
          <a:xfrm>
            <a:off x="629842" y="1681163"/>
            <a:ext cx="3868340" cy="823912"/>
          </a:xfrm>
        </p:spPr>
        <p:txBody>
          <a:bodyPr/>
          <a:lstStyle/>
          <a:p>
            <a:pPr algn="ctr"/>
            <a:r>
              <a:rPr lang="en-US" dirty="0"/>
              <a:t>Candy</a:t>
            </a:r>
          </a:p>
        </p:txBody>
      </p:sp>
      <p:pic>
        <p:nvPicPr>
          <p:cNvPr id="8" name="Content Placeholder 7" descr="Mixed Halloween candies">
            <a:extLst>
              <a:ext uri="{FF2B5EF4-FFF2-40B4-BE49-F238E27FC236}">
                <a16:creationId xmlns:a16="http://schemas.microsoft.com/office/drawing/2014/main" id="{359FDF79-D442-4A2A-902F-608A7ECD1F3C}"/>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30238" y="3052461"/>
            <a:ext cx="3868737" cy="2589815"/>
          </a:xfrm>
        </p:spPr>
      </p:pic>
      <p:sp>
        <p:nvSpPr>
          <p:cNvPr id="75" name="Text Placeholder 4">
            <a:extLst>
              <a:ext uri="{FF2B5EF4-FFF2-40B4-BE49-F238E27FC236}">
                <a16:creationId xmlns:a16="http://schemas.microsoft.com/office/drawing/2014/main" id="{661F7DFA-1227-4843-A6EA-D2057A9B03E4}"/>
              </a:ext>
            </a:extLst>
          </p:cNvPr>
          <p:cNvSpPr>
            <a:spLocks noGrp="1"/>
          </p:cNvSpPr>
          <p:nvPr>
            <p:ph type="body" sz="quarter" idx="3"/>
          </p:nvPr>
        </p:nvSpPr>
        <p:spPr>
          <a:xfrm>
            <a:off x="4629150" y="1681163"/>
            <a:ext cx="3887391" cy="823912"/>
          </a:xfrm>
        </p:spPr>
        <p:txBody>
          <a:bodyPr/>
          <a:lstStyle/>
          <a:p>
            <a:pPr algn="ctr"/>
            <a:r>
              <a:rPr lang="en-US" dirty="0"/>
              <a:t>Pills</a:t>
            </a:r>
          </a:p>
        </p:txBody>
      </p:sp>
      <p:pic>
        <p:nvPicPr>
          <p:cNvPr id="4" name="Content Placeholder 3" descr="Assorted pills and tablets">
            <a:extLst>
              <a:ext uri="{FF2B5EF4-FFF2-40B4-BE49-F238E27FC236}">
                <a16:creationId xmlns:a16="http://schemas.microsoft.com/office/drawing/2014/main" id="{B14D8997-389A-4188-AD31-8A1B218E5861}"/>
              </a:ext>
            </a:extLst>
          </p:cNvPr>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4629150" y="3049952"/>
            <a:ext cx="3887391" cy="2594833"/>
          </a:xfrm>
          <a:noFill/>
        </p:spPr>
      </p:pic>
    </p:spTree>
    <p:extLst>
      <p:ext uri="{BB962C8B-B14F-4D97-AF65-F5344CB8AC3E}">
        <p14:creationId xmlns:p14="http://schemas.microsoft.com/office/powerpoint/2010/main" val="14681828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701387" y="729091"/>
            <a:ext cx="7886700" cy="1325563"/>
          </a:xfrm>
        </p:spPr>
        <p:txBody>
          <a:bodyPr wrap="square" anchor="ctr">
            <a:normAutofit/>
          </a:bodyPr>
          <a:lstStyle/>
          <a:p>
            <a:pPr algn="ctr"/>
            <a:r>
              <a:rPr lang="en-US" sz="4000" dirty="0">
                <a:solidFill>
                  <a:srgbClr val="213C7B"/>
                </a:solidFill>
              </a:rPr>
              <a:t>Poll</a:t>
            </a:r>
          </a:p>
        </p:txBody>
      </p:sp>
      <p:sp>
        <p:nvSpPr>
          <p:cNvPr id="3" name="Content Placeholder 2"/>
          <p:cNvSpPr>
            <a:spLocks noGrp="1"/>
          </p:cNvSpPr>
          <p:nvPr>
            <p:ph sz="half" idx="1"/>
          </p:nvPr>
        </p:nvSpPr>
        <p:spPr>
          <a:xfrm>
            <a:off x="810490" y="2234045"/>
            <a:ext cx="3704359" cy="3942918"/>
          </a:xfrm>
        </p:spPr>
        <p:txBody>
          <a:bodyPr wrap="square" anchor="t">
            <a:normAutofit/>
          </a:bodyPr>
          <a:lstStyle/>
          <a:p>
            <a:pPr marL="0" indent="0">
              <a:spcBef>
                <a:spcPts val="1800"/>
              </a:spcBef>
              <a:buFont typeface="Wingdings" pitchFamily="2" charset="2"/>
              <a:buNone/>
              <a:defRPr/>
            </a:pPr>
            <a:endParaRPr lang="en-US"/>
          </a:p>
          <a:p>
            <a:pPr lvl="1">
              <a:defRPr/>
            </a:pPr>
            <a:r>
              <a:rPr lang="en-US" sz="2800"/>
              <a:t>Daffodils</a:t>
            </a:r>
          </a:p>
          <a:p>
            <a:pPr lvl="1">
              <a:defRPr/>
            </a:pPr>
            <a:r>
              <a:rPr lang="en-US" sz="2800"/>
              <a:t>Cosmetics</a:t>
            </a:r>
          </a:p>
          <a:p>
            <a:pPr lvl="1">
              <a:defRPr/>
            </a:pPr>
            <a:r>
              <a:rPr lang="en-US" sz="2800"/>
              <a:t>Detergent </a:t>
            </a:r>
          </a:p>
          <a:p>
            <a:pPr lvl="1">
              <a:defRPr/>
            </a:pPr>
            <a:r>
              <a:rPr lang="en-US" sz="2800"/>
              <a:t>Toilet bowl cleaner</a:t>
            </a:r>
          </a:p>
        </p:txBody>
      </p:sp>
      <p:pic>
        <p:nvPicPr>
          <p:cNvPr id="2" name="Picture 1">
            <a:extLst>
              <a:ext uri="{FF2B5EF4-FFF2-40B4-BE49-F238E27FC236}">
                <a16:creationId xmlns:a16="http://schemas.microsoft.com/office/drawing/2014/main" id="{B1D6D4EF-02EF-4E78-8D8B-96541F9F2843}"/>
              </a:ext>
            </a:extLst>
          </p:cNvPr>
          <p:cNvPicPr>
            <a:picLocks noChangeAspect="1"/>
          </p:cNvPicPr>
          <p:nvPr/>
        </p:nvPicPr>
        <p:blipFill>
          <a:blip r:embed="rId3"/>
          <a:stretch>
            <a:fillRect/>
          </a:stretch>
        </p:blipFill>
        <p:spPr>
          <a:xfrm>
            <a:off x="4810990" y="2235099"/>
            <a:ext cx="3704360" cy="3940807"/>
          </a:xfrm>
          <a:prstGeom prst="rect">
            <a:avLst/>
          </a:prstGeom>
          <a:noFill/>
        </p:spPr>
      </p:pic>
    </p:spTree>
    <p:extLst>
      <p:ext uri="{BB962C8B-B14F-4D97-AF65-F5344CB8AC3E}">
        <p14:creationId xmlns:p14="http://schemas.microsoft.com/office/powerpoint/2010/main" val="41481433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629841" y="365126"/>
            <a:ext cx="7886700" cy="1325563"/>
          </a:xfrm>
        </p:spPr>
        <p:txBody>
          <a:bodyPr wrap="square" anchor="ctr">
            <a:normAutofit/>
          </a:bodyPr>
          <a:lstStyle/>
          <a:p>
            <a:pPr algn="ctr"/>
            <a:r>
              <a:rPr lang="en-US" sz="4000" b="1" dirty="0">
                <a:solidFill>
                  <a:srgbClr val="213C7B"/>
                </a:solidFill>
              </a:rPr>
              <a:t>Poison Prevention</a:t>
            </a:r>
          </a:p>
        </p:txBody>
      </p:sp>
      <p:sp>
        <p:nvSpPr>
          <p:cNvPr id="21508" name="Text Placeholder 2">
            <a:extLst>
              <a:ext uri="{FF2B5EF4-FFF2-40B4-BE49-F238E27FC236}">
                <a16:creationId xmlns:a16="http://schemas.microsoft.com/office/drawing/2014/main" id="{2A8BBBD1-2D4B-447D-9939-67061AC0B503}"/>
              </a:ext>
            </a:extLst>
          </p:cNvPr>
          <p:cNvSpPr>
            <a:spLocks noGrp="1"/>
          </p:cNvSpPr>
          <p:nvPr>
            <p:ph type="body" idx="1"/>
          </p:nvPr>
        </p:nvSpPr>
        <p:spPr>
          <a:xfrm>
            <a:off x="629842" y="1681163"/>
            <a:ext cx="3868340" cy="823912"/>
          </a:xfrm>
        </p:spPr>
        <p:txBody>
          <a:bodyPr/>
          <a:lstStyle/>
          <a:p>
            <a:r>
              <a:rPr lang="en-US" dirty="0"/>
              <a:t>Candy</a:t>
            </a:r>
          </a:p>
        </p:txBody>
      </p:sp>
      <p:sp>
        <p:nvSpPr>
          <p:cNvPr id="73" name="Text Placeholder 4">
            <a:extLst>
              <a:ext uri="{FF2B5EF4-FFF2-40B4-BE49-F238E27FC236}">
                <a16:creationId xmlns:a16="http://schemas.microsoft.com/office/drawing/2014/main" id="{F2DF516C-D079-4482-BC1C-83C373DD246D}"/>
              </a:ext>
            </a:extLst>
          </p:cNvPr>
          <p:cNvSpPr>
            <a:spLocks noGrp="1"/>
          </p:cNvSpPr>
          <p:nvPr>
            <p:ph type="body" sz="quarter" idx="3"/>
          </p:nvPr>
        </p:nvSpPr>
        <p:spPr>
          <a:xfrm>
            <a:off x="4629150" y="1681163"/>
            <a:ext cx="3887391" cy="823912"/>
          </a:xfrm>
        </p:spPr>
        <p:txBody>
          <a:bodyPr/>
          <a:lstStyle/>
          <a:p>
            <a:r>
              <a:rPr lang="en-US" dirty="0"/>
              <a:t>Flowers</a:t>
            </a:r>
          </a:p>
        </p:txBody>
      </p:sp>
      <p:pic>
        <p:nvPicPr>
          <p:cNvPr id="15" name="Content Placeholder 14" descr="Colorful food">
            <a:extLst>
              <a:ext uri="{FF2B5EF4-FFF2-40B4-BE49-F238E27FC236}">
                <a16:creationId xmlns:a16="http://schemas.microsoft.com/office/drawing/2014/main" id="{1341AB29-C5E3-43BC-BBAB-7DC24996839F}"/>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30239" y="3126156"/>
            <a:ext cx="3560762" cy="2673673"/>
          </a:xfrm>
        </p:spPr>
      </p:pic>
      <p:pic>
        <p:nvPicPr>
          <p:cNvPr id="18" name="Content Placeholder 17" descr="Pink baby shoes">
            <a:extLst>
              <a:ext uri="{FF2B5EF4-FFF2-40B4-BE49-F238E27FC236}">
                <a16:creationId xmlns:a16="http://schemas.microsoft.com/office/drawing/2014/main" id="{25114EC4-2B53-42B7-B360-5EF9E702474E}"/>
              </a:ext>
            </a:extLst>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4736026" y="3189891"/>
            <a:ext cx="3912960" cy="2609938"/>
          </a:xfrm>
        </p:spPr>
      </p:pic>
    </p:spTree>
    <p:extLst>
      <p:ext uri="{BB962C8B-B14F-4D97-AF65-F5344CB8AC3E}">
        <p14:creationId xmlns:p14="http://schemas.microsoft.com/office/powerpoint/2010/main" val="324531709"/>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E29E1-72C0-4D73-AE6C-0D68FD76D97B}"/>
              </a:ext>
            </a:extLst>
          </p:cNvPr>
          <p:cNvSpPr>
            <a:spLocks noGrp="1"/>
          </p:cNvSpPr>
          <p:nvPr>
            <p:ph type="title"/>
          </p:nvPr>
        </p:nvSpPr>
        <p:spPr>
          <a:xfrm>
            <a:off x="701387" y="729091"/>
            <a:ext cx="7886700" cy="1325563"/>
          </a:xfrm>
        </p:spPr>
        <p:txBody>
          <a:bodyPr anchor="ctr">
            <a:normAutofit/>
          </a:bodyPr>
          <a:lstStyle/>
          <a:p>
            <a:pPr algn="ctr"/>
            <a:r>
              <a:rPr lang="en-US" sz="4000" b="1" dirty="0">
                <a:solidFill>
                  <a:srgbClr val="213C7B"/>
                </a:solidFill>
              </a:rPr>
              <a:t>Interactivity</a:t>
            </a:r>
          </a:p>
        </p:txBody>
      </p:sp>
      <p:pic>
        <p:nvPicPr>
          <p:cNvPr id="4" name="Picture 3">
            <a:extLst>
              <a:ext uri="{FF2B5EF4-FFF2-40B4-BE49-F238E27FC236}">
                <a16:creationId xmlns:a16="http://schemas.microsoft.com/office/drawing/2014/main" id="{1AC2435D-D4E3-4370-B2E2-EDF41FB60C22}"/>
              </a:ext>
            </a:extLst>
          </p:cNvPr>
          <p:cNvPicPr>
            <a:picLocks noChangeAspect="1"/>
          </p:cNvPicPr>
          <p:nvPr/>
        </p:nvPicPr>
        <p:blipFill>
          <a:blip r:embed="rId3"/>
          <a:stretch>
            <a:fillRect/>
          </a:stretch>
        </p:blipFill>
        <p:spPr>
          <a:xfrm>
            <a:off x="810490" y="2235101"/>
            <a:ext cx="3704359" cy="3940806"/>
          </a:xfrm>
          <a:prstGeom prst="rect">
            <a:avLst/>
          </a:prstGeom>
          <a:noFill/>
        </p:spPr>
      </p:pic>
      <p:sp>
        <p:nvSpPr>
          <p:cNvPr id="3" name="Content Placeholder 2">
            <a:extLst>
              <a:ext uri="{FF2B5EF4-FFF2-40B4-BE49-F238E27FC236}">
                <a16:creationId xmlns:a16="http://schemas.microsoft.com/office/drawing/2014/main" id="{DDA7F3BB-CADB-40AC-9594-9E2C94101D60}"/>
              </a:ext>
            </a:extLst>
          </p:cNvPr>
          <p:cNvSpPr>
            <a:spLocks noGrp="1"/>
          </p:cNvSpPr>
          <p:nvPr>
            <p:ph sz="half" idx="2"/>
          </p:nvPr>
        </p:nvSpPr>
        <p:spPr>
          <a:xfrm>
            <a:off x="4810990" y="2234043"/>
            <a:ext cx="3704360" cy="3942919"/>
          </a:xfrm>
        </p:spPr>
        <p:txBody>
          <a:bodyPr>
            <a:normAutofit/>
          </a:bodyPr>
          <a:lstStyle/>
          <a:p>
            <a:r>
              <a:rPr lang="en-US" dirty="0"/>
              <a:t>Chat box</a:t>
            </a:r>
          </a:p>
          <a:p>
            <a:r>
              <a:rPr lang="en-US" dirty="0"/>
              <a:t>Polls</a:t>
            </a:r>
          </a:p>
          <a:p>
            <a:r>
              <a:rPr lang="en-US" dirty="0"/>
              <a:t>Q &amp; A</a:t>
            </a:r>
          </a:p>
          <a:p>
            <a:r>
              <a:rPr lang="en-US" dirty="0"/>
              <a:t>Video</a:t>
            </a:r>
          </a:p>
          <a:p>
            <a:r>
              <a:rPr lang="en-US" dirty="0"/>
              <a:t>Microphone off when not talking</a:t>
            </a:r>
          </a:p>
          <a:p>
            <a:r>
              <a:rPr lang="en-US" dirty="0"/>
              <a:t>Breakout Rooms</a:t>
            </a:r>
          </a:p>
        </p:txBody>
      </p:sp>
    </p:spTree>
    <p:extLst>
      <p:ext uri="{BB962C8B-B14F-4D97-AF65-F5344CB8AC3E}">
        <p14:creationId xmlns:p14="http://schemas.microsoft.com/office/powerpoint/2010/main" val="15502217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676400" y="365125"/>
            <a:ext cx="6838950" cy="1325563"/>
          </a:xfrm>
        </p:spPr>
        <p:txBody>
          <a:bodyPr/>
          <a:lstStyle/>
          <a:p>
            <a:pPr algn="ctr"/>
            <a:r>
              <a:rPr lang="en-US" sz="4000" dirty="0">
                <a:solidFill>
                  <a:srgbClr val="213C7B"/>
                </a:solidFill>
              </a:rPr>
              <a:t>Poison Prevention Checklist</a:t>
            </a:r>
          </a:p>
        </p:txBody>
      </p:sp>
      <p:sp>
        <p:nvSpPr>
          <p:cNvPr id="3" name="Content Placeholder 2"/>
          <p:cNvSpPr>
            <a:spLocks noGrp="1"/>
          </p:cNvSpPr>
          <p:nvPr>
            <p:ph idx="1"/>
          </p:nvPr>
        </p:nvSpPr>
        <p:spPr>
          <a:xfrm>
            <a:off x="628650" y="1524000"/>
            <a:ext cx="7886700" cy="4351338"/>
          </a:xfrm>
        </p:spPr>
        <p:txBody>
          <a:bodyPr/>
          <a:lstStyle/>
          <a:p>
            <a:pPr marL="0" indent="0">
              <a:spcBef>
                <a:spcPts val="1800"/>
              </a:spcBef>
              <a:buFont typeface="Wingdings" pitchFamily="2" charset="2"/>
              <a:buNone/>
              <a:defRPr/>
            </a:pPr>
            <a:endParaRPr lang="en-US" sz="3200" dirty="0"/>
          </a:p>
          <a:p>
            <a:pPr lvl="1">
              <a:defRPr/>
            </a:pPr>
            <a:r>
              <a:rPr lang="en-US" sz="3200" dirty="0"/>
              <a:t>Picture of places where poison can be found:</a:t>
            </a:r>
          </a:p>
          <a:p>
            <a:pPr lvl="1">
              <a:defRPr/>
            </a:pPr>
            <a:r>
              <a:rPr lang="en-US" sz="3200" dirty="0"/>
              <a:t>Mushroom outside</a:t>
            </a:r>
          </a:p>
        </p:txBody>
      </p:sp>
    </p:spTree>
    <p:extLst>
      <p:ext uri="{BB962C8B-B14F-4D97-AF65-F5344CB8AC3E}">
        <p14:creationId xmlns:p14="http://schemas.microsoft.com/office/powerpoint/2010/main" val="768515297"/>
      </p:ext>
    </p:extLst>
  </p:cSld>
  <p:clrMapOvr>
    <a:masterClrMapping/>
  </p:clrMapOvr>
  <p:extLst>
    <p:ext uri="{6950BFC3-D8DA-4A85-94F7-54DA5524770B}">
      <p188:commentRel xmlns:p188="http://schemas.microsoft.com/office/powerpoint/2018/8/main" r:id="rId3"/>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676400" y="365125"/>
            <a:ext cx="6838950" cy="1325563"/>
          </a:xfrm>
        </p:spPr>
        <p:txBody>
          <a:bodyPr/>
          <a:lstStyle/>
          <a:p>
            <a:pPr algn="ctr"/>
            <a:r>
              <a:rPr lang="en-US" sz="4000" dirty="0">
                <a:solidFill>
                  <a:srgbClr val="213C7B"/>
                </a:solidFill>
              </a:rPr>
              <a:t>Poison Control</a:t>
            </a:r>
          </a:p>
        </p:txBody>
      </p:sp>
      <p:sp>
        <p:nvSpPr>
          <p:cNvPr id="3" name="Content Placeholder 2"/>
          <p:cNvSpPr>
            <a:spLocks noGrp="1"/>
          </p:cNvSpPr>
          <p:nvPr>
            <p:ph idx="1"/>
          </p:nvPr>
        </p:nvSpPr>
        <p:spPr>
          <a:xfrm>
            <a:off x="628650" y="1524000"/>
            <a:ext cx="7886700" cy="4351338"/>
          </a:xfrm>
        </p:spPr>
        <p:txBody>
          <a:bodyPr/>
          <a:lstStyle/>
          <a:p>
            <a:pPr marL="0" indent="0">
              <a:spcBef>
                <a:spcPts val="1800"/>
              </a:spcBef>
              <a:buFont typeface="Wingdings" pitchFamily="2" charset="2"/>
              <a:buNone/>
              <a:defRPr/>
            </a:pPr>
            <a:endParaRPr lang="en-US" sz="3200" dirty="0"/>
          </a:p>
          <a:p>
            <a:pPr marL="457200" lvl="1" indent="0" algn="ctr">
              <a:buNone/>
              <a:defRPr/>
            </a:pPr>
            <a:r>
              <a:rPr lang="en-US" sz="3200" b="1" dirty="0"/>
              <a:t>1-800-222-1222</a:t>
            </a:r>
          </a:p>
        </p:txBody>
      </p:sp>
    </p:spTree>
    <p:extLst>
      <p:ext uri="{BB962C8B-B14F-4D97-AF65-F5344CB8AC3E}">
        <p14:creationId xmlns:p14="http://schemas.microsoft.com/office/powerpoint/2010/main" val="40171231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idx="4294967295"/>
          </p:nvPr>
        </p:nvSpPr>
        <p:spPr>
          <a:xfrm>
            <a:off x="1152525" y="2081666"/>
            <a:ext cx="6838950" cy="1325563"/>
          </a:xfrm>
        </p:spPr>
        <p:txBody>
          <a:bodyPr/>
          <a:lstStyle/>
          <a:p>
            <a:pPr algn="ctr"/>
            <a:r>
              <a:rPr lang="en-US" sz="4000" b="1" dirty="0">
                <a:solidFill>
                  <a:srgbClr val="213C7B"/>
                </a:solidFill>
              </a:rPr>
              <a:t>Fires/Burns</a:t>
            </a:r>
          </a:p>
        </p:txBody>
      </p:sp>
    </p:spTree>
    <p:extLst>
      <p:ext uri="{BB962C8B-B14F-4D97-AF65-F5344CB8AC3E}">
        <p14:creationId xmlns:p14="http://schemas.microsoft.com/office/powerpoint/2010/main" val="18168678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701387" y="729091"/>
            <a:ext cx="7886700" cy="1325563"/>
          </a:xfrm>
        </p:spPr>
        <p:txBody>
          <a:bodyPr wrap="square" anchor="ctr">
            <a:normAutofit/>
          </a:bodyPr>
          <a:lstStyle/>
          <a:p>
            <a:pPr algn="ctr"/>
            <a:r>
              <a:rPr lang="en-US" sz="4000" dirty="0">
                <a:solidFill>
                  <a:srgbClr val="213C7B"/>
                </a:solidFill>
              </a:rPr>
              <a:t>Poll</a:t>
            </a:r>
          </a:p>
        </p:txBody>
      </p:sp>
      <p:sp>
        <p:nvSpPr>
          <p:cNvPr id="3" name="Content Placeholder 2"/>
          <p:cNvSpPr>
            <a:spLocks noGrp="1"/>
          </p:cNvSpPr>
          <p:nvPr>
            <p:ph sz="half" idx="1"/>
          </p:nvPr>
        </p:nvSpPr>
        <p:spPr>
          <a:xfrm>
            <a:off x="628650" y="1828800"/>
            <a:ext cx="3886199" cy="4348163"/>
          </a:xfrm>
        </p:spPr>
        <p:txBody>
          <a:bodyPr wrap="square" anchor="t">
            <a:noAutofit/>
          </a:bodyPr>
          <a:lstStyle/>
          <a:p>
            <a:pPr marL="0" indent="0">
              <a:spcBef>
                <a:spcPts val="1800"/>
              </a:spcBef>
              <a:buFont typeface="Wingdings" pitchFamily="2" charset="2"/>
              <a:buNone/>
              <a:defRPr/>
            </a:pPr>
            <a:r>
              <a:rPr lang="en-US" sz="2400" b="1" dirty="0"/>
              <a:t>How long does it take hot liquid to burn a young child?</a:t>
            </a:r>
          </a:p>
          <a:p>
            <a:pPr marL="0" indent="0">
              <a:spcBef>
                <a:spcPts val="1800"/>
              </a:spcBef>
              <a:buFont typeface="Wingdings" pitchFamily="2" charset="2"/>
              <a:buNone/>
              <a:defRPr/>
            </a:pPr>
            <a:r>
              <a:rPr lang="en-US" sz="2400" i="1" dirty="0"/>
              <a:t>(Check all that apply)</a:t>
            </a:r>
          </a:p>
          <a:p>
            <a:pPr>
              <a:spcBef>
                <a:spcPts val="1800"/>
              </a:spcBef>
              <a:defRPr/>
            </a:pPr>
            <a:r>
              <a:rPr lang="en-US" sz="2400" dirty="0"/>
              <a:t>5 minutes at 120 degrees F</a:t>
            </a:r>
          </a:p>
          <a:p>
            <a:pPr>
              <a:spcBef>
                <a:spcPts val="1800"/>
              </a:spcBef>
              <a:defRPr/>
            </a:pPr>
            <a:r>
              <a:rPr lang="en-US" sz="2400" dirty="0"/>
              <a:t>15 minutes at 133 degrees F</a:t>
            </a:r>
          </a:p>
          <a:p>
            <a:pPr>
              <a:spcBef>
                <a:spcPts val="1800"/>
              </a:spcBef>
              <a:defRPr/>
            </a:pPr>
            <a:r>
              <a:rPr lang="en-US" sz="2400" dirty="0"/>
              <a:t>1 second at 156 degrees F</a:t>
            </a:r>
          </a:p>
        </p:txBody>
      </p:sp>
      <p:pic>
        <p:nvPicPr>
          <p:cNvPr id="2" name="Picture 1">
            <a:extLst>
              <a:ext uri="{FF2B5EF4-FFF2-40B4-BE49-F238E27FC236}">
                <a16:creationId xmlns:a16="http://schemas.microsoft.com/office/drawing/2014/main" id="{789D4F34-6877-45B4-B075-6809070FB939}"/>
              </a:ext>
            </a:extLst>
          </p:cNvPr>
          <p:cNvPicPr>
            <a:picLocks noChangeAspect="1"/>
          </p:cNvPicPr>
          <p:nvPr/>
        </p:nvPicPr>
        <p:blipFill>
          <a:blip r:embed="rId3"/>
          <a:stretch>
            <a:fillRect/>
          </a:stretch>
        </p:blipFill>
        <p:spPr>
          <a:xfrm>
            <a:off x="4810990" y="2245524"/>
            <a:ext cx="3704360" cy="3919956"/>
          </a:xfrm>
          <a:prstGeom prst="rect">
            <a:avLst/>
          </a:prstGeom>
          <a:noFill/>
        </p:spPr>
      </p:pic>
    </p:spTree>
    <p:extLst>
      <p:ext uri="{BB962C8B-B14F-4D97-AF65-F5344CB8AC3E}">
        <p14:creationId xmlns:p14="http://schemas.microsoft.com/office/powerpoint/2010/main" val="30030152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629841" y="457200"/>
            <a:ext cx="2949178" cy="1600200"/>
          </a:xfrm>
        </p:spPr>
        <p:txBody>
          <a:bodyPr wrap="square" anchor="b">
            <a:normAutofit/>
          </a:bodyPr>
          <a:lstStyle/>
          <a:p>
            <a:r>
              <a:rPr lang="en-US" sz="4000" b="1" dirty="0">
                <a:solidFill>
                  <a:srgbClr val="213C7B"/>
                </a:solidFill>
              </a:rPr>
              <a:t>Scalds</a:t>
            </a:r>
          </a:p>
        </p:txBody>
      </p:sp>
      <p:pic>
        <p:nvPicPr>
          <p:cNvPr id="4" name="Content Placeholder 3" descr="Button tufted sofa with cushion and blanket draped over armrest, beside armchair, with cup and saucer on book on armrest">
            <a:extLst>
              <a:ext uri="{FF2B5EF4-FFF2-40B4-BE49-F238E27FC236}">
                <a16:creationId xmlns:a16="http://schemas.microsoft.com/office/drawing/2014/main" id="{4C4A2F9B-A567-4E20-9BEA-3709AF23B2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020" r="21578" b="-2"/>
          <a:stretch/>
        </p:blipFill>
        <p:spPr bwMode="auto">
          <a:xfrm>
            <a:off x="3887391" y="987426"/>
            <a:ext cx="4629150" cy="4873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type="body" sz="half" idx="2"/>
          </p:nvPr>
        </p:nvSpPr>
        <p:spPr>
          <a:xfrm>
            <a:off x="629841" y="2057400"/>
            <a:ext cx="2949178" cy="3811588"/>
          </a:xfrm>
        </p:spPr>
        <p:txBody>
          <a:bodyPr wrap="square" anchor="t">
            <a:normAutofit/>
          </a:bodyPr>
          <a:lstStyle/>
          <a:p>
            <a:pPr marL="0" indent="0">
              <a:spcBef>
                <a:spcPts val="1800"/>
              </a:spcBef>
              <a:buFont typeface="Wingdings" pitchFamily="2" charset="2"/>
              <a:buNone/>
              <a:defRPr/>
            </a:pPr>
            <a:endParaRPr lang="en-US" dirty="0"/>
          </a:p>
        </p:txBody>
      </p:sp>
    </p:spTree>
    <p:extLst>
      <p:ext uri="{BB962C8B-B14F-4D97-AF65-F5344CB8AC3E}">
        <p14:creationId xmlns:p14="http://schemas.microsoft.com/office/powerpoint/2010/main" val="15537395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701387" y="729091"/>
            <a:ext cx="7886700" cy="1325563"/>
          </a:xfrm>
        </p:spPr>
        <p:txBody>
          <a:bodyPr wrap="square" anchor="ctr">
            <a:normAutofit/>
          </a:bodyPr>
          <a:lstStyle/>
          <a:p>
            <a:pPr algn="ctr"/>
            <a:r>
              <a:rPr lang="en-US" sz="4000" dirty="0">
                <a:solidFill>
                  <a:srgbClr val="213C7B"/>
                </a:solidFill>
              </a:rPr>
              <a:t>Fire Safety Checklist</a:t>
            </a:r>
          </a:p>
        </p:txBody>
      </p:sp>
      <p:sp>
        <p:nvSpPr>
          <p:cNvPr id="3" name="Content Placeholder 2"/>
          <p:cNvSpPr>
            <a:spLocks noGrp="1"/>
          </p:cNvSpPr>
          <p:nvPr>
            <p:ph sz="half" idx="1"/>
          </p:nvPr>
        </p:nvSpPr>
        <p:spPr>
          <a:xfrm>
            <a:off x="914400" y="1905000"/>
            <a:ext cx="6705600" cy="4223909"/>
          </a:xfrm>
        </p:spPr>
        <p:txBody>
          <a:bodyPr wrap="square" anchor="t">
            <a:normAutofit/>
          </a:bodyPr>
          <a:lstStyle/>
          <a:p>
            <a:pPr marL="457200" indent="-457200">
              <a:spcBef>
                <a:spcPts val="1800"/>
              </a:spcBef>
              <a:buFont typeface="+mj-lt"/>
              <a:buAutoNum type="arabicPeriod"/>
              <a:defRPr/>
            </a:pPr>
            <a:r>
              <a:rPr lang="en-US" sz="2400" dirty="0"/>
              <a:t>Smoke Alarms</a:t>
            </a:r>
          </a:p>
          <a:p>
            <a:pPr marL="457200" indent="-457200">
              <a:spcBef>
                <a:spcPts val="1800"/>
              </a:spcBef>
              <a:buFont typeface="+mj-lt"/>
              <a:buAutoNum type="arabicPeriod"/>
              <a:defRPr/>
            </a:pPr>
            <a:r>
              <a:rPr lang="en-US" sz="2400" dirty="0"/>
              <a:t>Cooking Safety</a:t>
            </a:r>
          </a:p>
          <a:p>
            <a:pPr marL="457200" indent="-457200">
              <a:spcBef>
                <a:spcPts val="1800"/>
              </a:spcBef>
              <a:buFont typeface="+mj-lt"/>
              <a:buAutoNum type="arabicPeriod"/>
              <a:defRPr/>
            </a:pPr>
            <a:r>
              <a:rPr lang="en-US" sz="2400" dirty="0"/>
              <a:t>Candle Lighter, and Match Safety</a:t>
            </a:r>
          </a:p>
          <a:p>
            <a:pPr marL="457200" indent="-457200">
              <a:spcBef>
                <a:spcPts val="1800"/>
              </a:spcBef>
              <a:buFont typeface="+mj-lt"/>
              <a:buAutoNum type="arabicPeriod"/>
              <a:defRPr/>
            </a:pPr>
            <a:r>
              <a:rPr lang="en-US" sz="2400" dirty="0"/>
              <a:t>Escape Plan</a:t>
            </a:r>
          </a:p>
          <a:p>
            <a:pPr marL="457200" indent="-457200">
              <a:spcBef>
                <a:spcPts val="1800"/>
              </a:spcBef>
              <a:buFont typeface="+mj-lt"/>
              <a:buAutoNum type="arabicPeriod"/>
              <a:defRPr/>
            </a:pPr>
            <a:r>
              <a:rPr lang="en-US" sz="2400" dirty="0"/>
              <a:t>Carbon Monoxide Alarms</a:t>
            </a:r>
          </a:p>
          <a:p>
            <a:pPr marL="457200" indent="-457200">
              <a:spcBef>
                <a:spcPts val="1800"/>
              </a:spcBef>
              <a:buFont typeface="+mj-lt"/>
              <a:buAutoNum type="arabicPeriod"/>
              <a:defRPr/>
            </a:pPr>
            <a:r>
              <a:rPr lang="en-US" sz="2400" dirty="0"/>
              <a:t>Electrical and Appliance Safety</a:t>
            </a:r>
          </a:p>
          <a:p>
            <a:pPr marL="0" indent="0">
              <a:spcBef>
                <a:spcPts val="1800"/>
              </a:spcBef>
              <a:buFont typeface="Wingdings" pitchFamily="2" charset="2"/>
              <a:buNone/>
              <a:defRPr/>
            </a:pPr>
            <a:r>
              <a:rPr lang="en-US" sz="1800" dirty="0"/>
              <a:t>Resource: https://www.usfa.fema.gov/downloads/fief/up_in_smoke_caregivers_checklist.pdf</a:t>
            </a:r>
          </a:p>
        </p:txBody>
      </p:sp>
    </p:spTree>
    <p:extLst>
      <p:ext uri="{BB962C8B-B14F-4D97-AF65-F5344CB8AC3E}">
        <p14:creationId xmlns:p14="http://schemas.microsoft.com/office/powerpoint/2010/main" val="4843606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idx="4294967295"/>
          </p:nvPr>
        </p:nvSpPr>
        <p:spPr>
          <a:xfrm>
            <a:off x="628650" y="1295400"/>
            <a:ext cx="7886700" cy="1325562"/>
          </a:xfrm>
        </p:spPr>
        <p:txBody>
          <a:bodyPr wrap="square" anchor="ctr">
            <a:normAutofit/>
          </a:bodyPr>
          <a:lstStyle/>
          <a:p>
            <a:pPr algn="ctr"/>
            <a:r>
              <a:rPr lang="en-US" sz="4000" b="1" dirty="0">
                <a:solidFill>
                  <a:srgbClr val="213C7B"/>
                </a:solidFill>
              </a:rPr>
              <a:t>Child Passenger Safety</a:t>
            </a:r>
          </a:p>
        </p:txBody>
      </p:sp>
    </p:spTree>
    <p:extLst>
      <p:ext uri="{BB962C8B-B14F-4D97-AF65-F5344CB8AC3E}">
        <p14:creationId xmlns:p14="http://schemas.microsoft.com/office/powerpoint/2010/main" val="976899190"/>
      </p:ext>
    </p:extLst>
  </p:cSld>
  <p:clrMapOvr>
    <a:masterClrMapping/>
  </p:clrMapOvr>
  <p:extLst>
    <p:ext uri="{6950BFC3-D8DA-4A85-94F7-54DA5524770B}">
      <p188:commentRel xmlns:p188="http://schemas.microsoft.com/office/powerpoint/2018/8/main" r:id="rId3"/>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701387" y="729091"/>
            <a:ext cx="7886700" cy="1325563"/>
          </a:xfrm>
        </p:spPr>
        <p:txBody>
          <a:bodyPr wrap="square" anchor="ctr">
            <a:noAutofit/>
          </a:bodyPr>
          <a:lstStyle/>
          <a:p>
            <a:r>
              <a:rPr lang="en-US" sz="3600" dirty="0">
                <a:solidFill>
                  <a:srgbClr val="213C7B"/>
                </a:solidFill>
              </a:rPr>
              <a:t>Poll:</a:t>
            </a:r>
            <a:br>
              <a:rPr lang="en-US" sz="3600" dirty="0">
                <a:solidFill>
                  <a:srgbClr val="213C7B"/>
                </a:solidFill>
              </a:rPr>
            </a:br>
            <a:r>
              <a:rPr lang="en-US" sz="3600" dirty="0">
                <a:solidFill>
                  <a:srgbClr val="213C7B"/>
                </a:solidFill>
              </a:rPr>
              <a:t>The number of people who think they are using the right car seat for their child?</a:t>
            </a:r>
          </a:p>
        </p:txBody>
      </p:sp>
      <p:sp>
        <p:nvSpPr>
          <p:cNvPr id="3" name="Content Placeholder 2"/>
          <p:cNvSpPr>
            <a:spLocks noGrp="1"/>
          </p:cNvSpPr>
          <p:nvPr>
            <p:ph sz="half" idx="1"/>
          </p:nvPr>
        </p:nvSpPr>
        <p:spPr>
          <a:xfrm>
            <a:off x="457200" y="2667000"/>
            <a:ext cx="4113551" cy="3942918"/>
          </a:xfrm>
        </p:spPr>
        <p:txBody>
          <a:bodyPr wrap="square" anchor="t">
            <a:normAutofit/>
          </a:bodyPr>
          <a:lstStyle/>
          <a:p>
            <a:pPr>
              <a:spcBef>
                <a:spcPts val="1800"/>
              </a:spcBef>
              <a:defRPr/>
            </a:pPr>
            <a:r>
              <a:rPr lang="en-US" dirty="0"/>
              <a:t>1 out of 4</a:t>
            </a:r>
          </a:p>
          <a:p>
            <a:pPr>
              <a:spcBef>
                <a:spcPts val="1800"/>
              </a:spcBef>
              <a:defRPr/>
            </a:pPr>
            <a:r>
              <a:rPr lang="en-US" dirty="0"/>
              <a:t>About one half</a:t>
            </a:r>
          </a:p>
          <a:p>
            <a:pPr>
              <a:spcBef>
                <a:spcPts val="1800"/>
              </a:spcBef>
              <a:defRPr/>
            </a:pPr>
            <a:r>
              <a:rPr lang="en-US" dirty="0"/>
              <a:t>3 out of 4</a:t>
            </a:r>
          </a:p>
          <a:p>
            <a:pPr>
              <a:spcBef>
                <a:spcPts val="1800"/>
              </a:spcBef>
              <a:defRPr/>
            </a:pPr>
            <a:r>
              <a:rPr lang="en-US" dirty="0"/>
              <a:t>More than 3 out of 4</a:t>
            </a:r>
          </a:p>
        </p:txBody>
      </p:sp>
      <p:pic>
        <p:nvPicPr>
          <p:cNvPr id="2" name="Picture 1">
            <a:extLst>
              <a:ext uri="{FF2B5EF4-FFF2-40B4-BE49-F238E27FC236}">
                <a16:creationId xmlns:a16="http://schemas.microsoft.com/office/drawing/2014/main" id="{F3E49D78-5B59-4C5A-B03E-CFB40D8CC5F2}"/>
              </a:ext>
            </a:extLst>
          </p:cNvPr>
          <p:cNvPicPr>
            <a:picLocks noChangeAspect="1"/>
          </p:cNvPicPr>
          <p:nvPr/>
        </p:nvPicPr>
        <p:blipFill>
          <a:blip r:embed="rId3"/>
          <a:stretch>
            <a:fillRect/>
          </a:stretch>
        </p:blipFill>
        <p:spPr>
          <a:xfrm>
            <a:off x="4810990" y="2445931"/>
            <a:ext cx="3704360" cy="3519142"/>
          </a:xfrm>
          <a:prstGeom prst="rect">
            <a:avLst/>
          </a:prstGeom>
          <a:noFill/>
        </p:spPr>
      </p:pic>
    </p:spTree>
    <p:extLst>
      <p:ext uri="{BB962C8B-B14F-4D97-AF65-F5344CB8AC3E}">
        <p14:creationId xmlns:p14="http://schemas.microsoft.com/office/powerpoint/2010/main" val="36050268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701387" y="729091"/>
            <a:ext cx="7886700" cy="1325563"/>
          </a:xfrm>
        </p:spPr>
        <p:txBody>
          <a:bodyPr wrap="square" anchor="ctr">
            <a:normAutofit/>
          </a:bodyPr>
          <a:lstStyle/>
          <a:p>
            <a:r>
              <a:rPr kumimoji="0" lang="en-US" sz="4000" b="1" i="0" u="none" strike="noStrike" kern="1200" cap="none" spc="0" normalizeH="0" baseline="0" noProof="0" dirty="0">
                <a:ln>
                  <a:noFill/>
                </a:ln>
                <a:solidFill>
                  <a:srgbClr val="213C7B"/>
                </a:solidFill>
                <a:effectLst/>
                <a:uLnTx/>
                <a:uFillTx/>
                <a:latin typeface="Lucida Sans" panose="020B0602030504020204" pitchFamily="34" charset="0"/>
                <a:ea typeface="+mj-ea"/>
                <a:cs typeface="+mj-cs"/>
              </a:rPr>
              <a:t>Car Seats</a:t>
            </a:r>
            <a:endParaRPr lang="en-US" sz="2800" dirty="0"/>
          </a:p>
        </p:txBody>
      </p:sp>
      <p:sp>
        <p:nvSpPr>
          <p:cNvPr id="3" name="Content Placeholder 2"/>
          <p:cNvSpPr>
            <a:spLocks noGrp="1"/>
          </p:cNvSpPr>
          <p:nvPr>
            <p:ph sz="half" idx="1"/>
          </p:nvPr>
        </p:nvSpPr>
        <p:spPr>
          <a:xfrm>
            <a:off x="810490" y="2234045"/>
            <a:ext cx="7886700" cy="3942918"/>
          </a:xfrm>
        </p:spPr>
        <p:txBody>
          <a:bodyPr wrap="square" anchor="t">
            <a:normAutofit/>
          </a:bodyPr>
          <a:lstStyle/>
          <a:p>
            <a:pPr>
              <a:spcBef>
                <a:spcPts val="1800"/>
              </a:spcBef>
              <a:defRPr/>
            </a:pPr>
            <a:r>
              <a:rPr lang="en-US" sz="2400" dirty="0"/>
              <a:t>Rear-facing car seat</a:t>
            </a:r>
          </a:p>
          <a:p>
            <a:pPr>
              <a:spcBef>
                <a:spcPts val="1800"/>
              </a:spcBef>
              <a:defRPr/>
            </a:pPr>
            <a:r>
              <a:rPr lang="en-US" sz="2400" dirty="0"/>
              <a:t>Forward-facing car seat</a:t>
            </a:r>
          </a:p>
          <a:p>
            <a:pPr>
              <a:spcBef>
                <a:spcPts val="1800"/>
              </a:spcBef>
              <a:defRPr/>
            </a:pPr>
            <a:r>
              <a:rPr lang="en-US" sz="2400" dirty="0"/>
              <a:t>Booster</a:t>
            </a:r>
          </a:p>
          <a:p>
            <a:pPr>
              <a:spcBef>
                <a:spcPts val="1800"/>
              </a:spcBef>
              <a:defRPr/>
            </a:pPr>
            <a:r>
              <a:rPr lang="en-US" sz="2400" dirty="0"/>
              <a:t>Seat Belt</a:t>
            </a:r>
          </a:p>
          <a:p>
            <a:pPr marL="0" indent="0">
              <a:spcBef>
                <a:spcPts val="1800"/>
              </a:spcBef>
              <a:buNone/>
              <a:defRPr/>
            </a:pPr>
            <a:r>
              <a:rPr lang="en-US" sz="2400" dirty="0"/>
              <a:t>Resource:</a:t>
            </a:r>
          </a:p>
          <a:p>
            <a:pPr>
              <a:spcBef>
                <a:spcPts val="1800"/>
              </a:spcBef>
              <a:defRPr/>
            </a:pPr>
            <a:r>
              <a:rPr lang="en-US" sz="2400" dirty="0"/>
              <a:t>NHTSA, </a:t>
            </a:r>
            <a:r>
              <a:rPr lang="en-US" sz="2400" dirty="0">
                <a:hlinkClick r:id="rId3"/>
              </a:rPr>
              <a:t>www.safercar.gov/therightseat</a:t>
            </a:r>
            <a:endParaRPr lang="en-US" sz="2400" dirty="0"/>
          </a:p>
          <a:p>
            <a:pPr>
              <a:spcBef>
                <a:spcPts val="1800"/>
              </a:spcBef>
              <a:defRPr/>
            </a:pPr>
            <a:endParaRPr lang="en-US" dirty="0"/>
          </a:p>
        </p:txBody>
      </p:sp>
    </p:spTree>
    <p:extLst>
      <p:ext uri="{BB962C8B-B14F-4D97-AF65-F5344CB8AC3E}">
        <p14:creationId xmlns:p14="http://schemas.microsoft.com/office/powerpoint/2010/main" val="1334080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2"/>
          <p:cNvSpPr>
            <a:spLocks noGrp="1"/>
          </p:cNvSpPr>
          <p:nvPr>
            <p:ph type="title"/>
          </p:nvPr>
        </p:nvSpPr>
        <p:spPr>
          <a:xfrm>
            <a:off x="457200" y="1066800"/>
            <a:ext cx="7886700" cy="3505200"/>
          </a:xfrm>
        </p:spPr>
        <p:txBody>
          <a:bodyPr/>
          <a:lstStyle/>
          <a:p>
            <a:pPr algn="ctr"/>
            <a:r>
              <a:rPr lang="en-US" sz="4000" dirty="0">
                <a:solidFill>
                  <a:srgbClr val="213C7B"/>
                </a:solidFill>
              </a:rPr>
              <a:t>Heat Stroke</a:t>
            </a:r>
            <a:br>
              <a:rPr lang="en-US" sz="4000" dirty="0">
                <a:solidFill>
                  <a:srgbClr val="213C7B"/>
                </a:solidFill>
              </a:rPr>
            </a:br>
            <a:r>
              <a:rPr lang="en-US" sz="4000" dirty="0">
                <a:solidFill>
                  <a:srgbClr val="213C7B"/>
                </a:solidFill>
              </a:rPr>
              <a:t>Never leave baby behind in a hot car!!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F0A97010-0BD5-4C83-B2C1-AC487745ABF4}"/>
              </a:ext>
            </a:extLst>
          </p:cNvPr>
          <p:cNvSpPr>
            <a:spLocks noGrp="1" noChangeArrowheads="1"/>
          </p:cNvSpPr>
          <p:nvPr>
            <p:ph type="title"/>
          </p:nvPr>
        </p:nvSpPr>
        <p:spPr>
          <a:xfrm>
            <a:off x="628650" y="304800"/>
            <a:ext cx="7886700" cy="1325562"/>
          </a:xfrm>
        </p:spPr>
        <p:txBody>
          <a:bodyPr/>
          <a:lstStyle/>
          <a:p>
            <a:pPr algn="ctr" eaLnBrk="1" hangingPunct="1"/>
            <a:r>
              <a:rPr lang="en-US" altLang="en-US" sz="4000" dirty="0">
                <a:solidFill>
                  <a:srgbClr val="213C7B"/>
                </a:solidFill>
              </a:rPr>
              <a:t>Evaluation/Certificates</a:t>
            </a:r>
          </a:p>
        </p:txBody>
      </p:sp>
      <p:sp>
        <p:nvSpPr>
          <p:cNvPr id="27651" name="TextBox 4">
            <a:extLst>
              <a:ext uri="{FF2B5EF4-FFF2-40B4-BE49-F238E27FC236}">
                <a16:creationId xmlns:a16="http://schemas.microsoft.com/office/drawing/2014/main" id="{4AEDDE12-CE19-459C-8BCA-6DA570D20B18}"/>
              </a:ext>
            </a:extLst>
          </p:cNvPr>
          <p:cNvSpPr txBox="1">
            <a:spLocks noChangeArrowheads="1"/>
          </p:cNvSpPr>
          <p:nvPr/>
        </p:nvSpPr>
        <p:spPr bwMode="auto">
          <a:xfrm>
            <a:off x="628650" y="2278978"/>
            <a:ext cx="5391150"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42950" indent="-228600">
              <a:lnSpc>
                <a:spcPct val="90000"/>
              </a:lnSpc>
              <a:spcBef>
                <a:spcPts val="1000"/>
              </a:spcBef>
              <a:buFont typeface="Arial" panose="020B0604020202020204" pitchFamily="34" charset="0"/>
              <a:buChar char="•"/>
              <a:defRPr sz="2800">
                <a:solidFill>
                  <a:schemeClr val="tx1"/>
                </a:solidFill>
                <a:latin typeface="Lucida Sans" panose="020B06020305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Lucida Sans" panose="020B0602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Lucida Sans" panose="020B0602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Lucida Sans" panose="020B0602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Lucida Sans" panose="020B0602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Lucida Sans" panose="020B0602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Lucida Sans" panose="020B0602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Lucida Sans" panose="020B0602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Lucida Sans" panose="020B0602030504020204" pitchFamily="34" charset="0"/>
              </a:defRPr>
            </a:lvl9pPr>
          </a:lstStyle>
          <a:p>
            <a:pPr marL="74295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Lucida Sans" panose="020B0602030504020204" pitchFamily="34" charset="0"/>
                <a:ea typeface="+mn-ea"/>
                <a:cs typeface="+mn-cs"/>
              </a:rPr>
              <a:t>100 % Attendance</a:t>
            </a:r>
          </a:p>
          <a:p>
            <a:pPr marL="74295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Lucida Sans" panose="020B0602030504020204" pitchFamily="34" charset="0"/>
                <a:ea typeface="+mn-ea"/>
                <a:cs typeface="+mn-cs"/>
              </a:rPr>
              <a:t> Evaluation</a:t>
            </a:r>
          </a:p>
          <a:p>
            <a:pPr marL="74295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Lucida Sans" panose="020B0602030504020204" pitchFamily="34" charset="0"/>
                <a:ea typeface="+mn-ea"/>
                <a:cs typeface="+mn-cs"/>
              </a:rPr>
              <a:t> Certificate</a:t>
            </a:r>
          </a:p>
        </p:txBody>
      </p:sp>
      <p:pic>
        <p:nvPicPr>
          <p:cNvPr id="27652" name="Picture 3">
            <a:extLst>
              <a:ext uri="{FF2B5EF4-FFF2-40B4-BE49-F238E27FC236}">
                <a16:creationId xmlns:a16="http://schemas.microsoft.com/office/drawing/2014/main" id="{3A7404E0-0135-4430-B895-957ED4B906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886200"/>
            <a:ext cx="2035174" cy="153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94938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B07BB-A277-4824-A539-A50DECD0ECF5}"/>
              </a:ext>
            </a:extLst>
          </p:cNvPr>
          <p:cNvSpPr>
            <a:spLocks noGrp="1"/>
          </p:cNvSpPr>
          <p:nvPr>
            <p:ph type="title"/>
          </p:nvPr>
        </p:nvSpPr>
        <p:spPr/>
        <p:txBody>
          <a:bodyPr/>
          <a:lstStyle/>
          <a:p>
            <a:r>
              <a:rPr lang="en-US" dirty="0">
                <a:solidFill>
                  <a:schemeClr val="accent1"/>
                </a:solidFill>
              </a:rPr>
              <a:t>Putting It All Together</a:t>
            </a:r>
            <a:br>
              <a:rPr lang="en-US" dirty="0">
                <a:solidFill>
                  <a:schemeClr val="accent1"/>
                </a:solidFill>
              </a:rPr>
            </a:br>
            <a:r>
              <a:rPr lang="en-US" sz="3600" i="1" dirty="0">
                <a:solidFill>
                  <a:schemeClr val="accent1"/>
                </a:solidFill>
              </a:rPr>
              <a:t>Daily Routines</a:t>
            </a:r>
            <a:endParaRPr lang="en-US" i="1" dirty="0">
              <a:solidFill>
                <a:schemeClr val="accent1"/>
              </a:solidFill>
            </a:endParaRPr>
          </a:p>
        </p:txBody>
      </p:sp>
      <p:pic>
        <p:nvPicPr>
          <p:cNvPr id="5" name="Picture 4" descr="Toddler playing with toys">
            <a:extLst>
              <a:ext uri="{FF2B5EF4-FFF2-40B4-BE49-F238E27FC236}">
                <a16:creationId xmlns:a16="http://schemas.microsoft.com/office/drawing/2014/main" id="{00C388AA-F268-4C80-BED8-AF3C17C40C27}"/>
              </a:ext>
            </a:extLst>
          </p:cNvPr>
          <p:cNvPicPr>
            <a:picLocks noChangeAspect="1"/>
          </p:cNvPicPr>
          <p:nvPr/>
        </p:nvPicPr>
        <p:blipFill>
          <a:blip r:embed="rId3" cstate="print">
            <a:alphaModFix amt="35000"/>
            <a:extLst>
              <a:ext uri="{28A0092B-C50C-407E-A947-70E740481C1C}">
                <a14:useLocalDpi xmlns:a14="http://schemas.microsoft.com/office/drawing/2010/main" val="0"/>
              </a:ext>
            </a:extLst>
          </a:blip>
          <a:stretch>
            <a:fillRect/>
          </a:stretch>
        </p:blipFill>
        <p:spPr>
          <a:xfrm>
            <a:off x="0" y="381000"/>
            <a:ext cx="9715500" cy="6477000"/>
          </a:xfrm>
          <a:prstGeom prst="rect">
            <a:avLst/>
          </a:prstGeom>
        </p:spPr>
      </p:pic>
      <p:sp>
        <p:nvSpPr>
          <p:cNvPr id="3" name="Content Placeholder 2">
            <a:extLst>
              <a:ext uri="{FF2B5EF4-FFF2-40B4-BE49-F238E27FC236}">
                <a16:creationId xmlns:a16="http://schemas.microsoft.com/office/drawing/2014/main" id="{3584E362-0A1E-4BDA-992F-458507851887}"/>
              </a:ext>
            </a:extLst>
          </p:cNvPr>
          <p:cNvSpPr>
            <a:spLocks noGrp="1"/>
          </p:cNvSpPr>
          <p:nvPr>
            <p:ph idx="1"/>
          </p:nvPr>
        </p:nvSpPr>
        <p:spPr/>
        <p:txBody>
          <a:bodyPr/>
          <a:lstStyle/>
          <a:p>
            <a:r>
              <a:rPr lang="en-US" dirty="0"/>
              <a:t>General</a:t>
            </a:r>
          </a:p>
          <a:p>
            <a:r>
              <a:rPr lang="en-US" dirty="0"/>
              <a:t>Diapering</a:t>
            </a:r>
          </a:p>
          <a:p>
            <a:r>
              <a:rPr lang="en-US" dirty="0"/>
              <a:t>Playing</a:t>
            </a:r>
          </a:p>
          <a:p>
            <a:r>
              <a:rPr lang="en-US" dirty="0"/>
              <a:t>Feeding/Eating</a:t>
            </a:r>
          </a:p>
          <a:p>
            <a:r>
              <a:rPr lang="en-US" dirty="0"/>
              <a:t>Sleeping</a:t>
            </a:r>
          </a:p>
        </p:txBody>
      </p:sp>
    </p:spTree>
    <p:extLst>
      <p:ext uri="{BB962C8B-B14F-4D97-AF65-F5344CB8AC3E}">
        <p14:creationId xmlns:p14="http://schemas.microsoft.com/office/powerpoint/2010/main" val="35926259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oddler playing with toys">
            <a:extLst>
              <a:ext uri="{FF2B5EF4-FFF2-40B4-BE49-F238E27FC236}">
                <a16:creationId xmlns:a16="http://schemas.microsoft.com/office/drawing/2014/main" id="{00C388AA-F268-4C80-BED8-AF3C17C40C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63" r="-1" b="21303"/>
          <a:stretch/>
        </p:blipFill>
        <p:spPr>
          <a:xfrm>
            <a:off x="240030" y="320040"/>
            <a:ext cx="8661654" cy="4303462"/>
          </a:xfrm>
          <a:prstGeom prst="rect">
            <a:avLst/>
          </a:prstGeom>
        </p:spPr>
      </p:pic>
      <p:sp>
        <p:nvSpPr>
          <p:cNvPr id="12" name="Rectangle 11">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EAB07BB-A277-4824-A539-A50DECD0ECF5}"/>
              </a:ext>
            </a:extLst>
          </p:cNvPr>
          <p:cNvSpPr>
            <a:spLocks noGrp="1"/>
          </p:cNvSpPr>
          <p:nvPr>
            <p:ph type="title"/>
          </p:nvPr>
        </p:nvSpPr>
        <p:spPr>
          <a:xfrm>
            <a:off x="457200" y="5009083"/>
            <a:ext cx="2340864" cy="1345997"/>
          </a:xfrm>
        </p:spPr>
        <p:txBody>
          <a:bodyPr anchor="ctr">
            <a:normAutofit fontScale="90000"/>
          </a:bodyPr>
          <a:lstStyle/>
          <a:p>
            <a:r>
              <a:rPr lang="en-US" sz="3200" b="1" dirty="0">
                <a:solidFill>
                  <a:schemeClr val="accent1"/>
                </a:solidFill>
              </a:rPr>
              <a:t>Putting It All Together</a:t>
            </a:r>
            <a:br>
              <a:rPr lang="en-US" sz="3200" b="1" dirty="0">
                <a:solidFill>
                  <a:schemeClr val="accent1"/>
                </a:solidFill>
              </a:rPr>
            </a:br>
            <a:r>
              <a:rPr lang="en-US" sz="3200" b="1" i="1" dirty="0">
                <a:solidFill>
                  <a:schemeClr val="accent1"/>
                </a:solidFill>
              </a:rPr>
              <a:t>Daily Routines</a:t>
            </a:r>
          </a:p>
        </p:txBody>
      </p:sp>
      <p:cxnSp>
        <p:nvCxnSpPr>
          <p:cNvPr id="14" name="Straight Connector 13">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584E362-0A1E-4BDA-992F-458507851887}"/>
              </a:ext>
            </a:extLst>
          </p:cNvPr>
          <p:cNvSpPr>
            <a:spLocks noGrp="1"/>
          </p:cNvSpPr>
          <p:nvPr>
            <p:ph idx="1"/>
          </p:nvPr>
        </p:nvSpPr>
        <p:spPr>
          <a:xfrm>
            <a:off x="3284982" y="5009083"/>
            <a:ext cx="5232654" cy="1345997"/>
          </a:xfrm>
        </p:spPr>
        <p:txBody>
          <a:bodyPr anchor="ctr">
            <a:normAutofit/>
          </a:bodyPr>
          <a:lstStyle/>
          <a:p>
            <a:r>
              <a:rPr lang="en-US" sz="1200">
                <a:solidFill>
                  <a:schemeClr val="bg1"/>
                </a:solidFill>
              </a:rPr>
              <a:t>General</a:t>
            </a:r>
          </a:p>
          <a:p>
            <a:r>
              <a:rPr lang="en-US" sz="1200">
                <a:solidFill>
                  <a:schemeClr val="bg1"/>
                </a:solidFill>
              </a:rPr>
              <a:t>Diapering</a:t>
            </a:r>
          </a:p>
          <a:p>
            <a:r>
              <a:rPr lang="en-US" sz="1200">
                <a:solidFill>
                  <a:schemeClr val="bg1"/>
                </a:solidFill>
              </a:rPr>
              <a:t>Playing</a:t>
            </a:r>
          </a:p>
          <a:p>
            <a:r>
              <a:rPr lang="en-US" sz="1200">
                <a:solidFill>
                  <a:schemeClr val="bg1"/>
                </a:solidFill>
              </a:rPr>
              <a:t>Feeding/Eating</a:t>
            </a:r>
          </a:p>
          <a:p>
            <a:r>
              <a:rPr lang="en-US" sz="1200">
                <a:solidFill>
                  <a:schemeClr val="bg1"/>
                </a:solidFill>
              </a:rPr>
              <a:t>Sleeping</a:t>
            </a:r>
          </a:p>
        </p:txBody>
      </p:sp>
    </p:spTree>
    <p:extLst>
      <p:ext uri="{BB962C8B-B14F-4D97-AF65-F5344CB8AC3E}">
        <p14:creationId xmlns:p14="http://schemas.microsoft.com/office/powerpoint/2010/main" val="3901623361"/>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3CA0D-DBCB-4D1A-9C57-4A7C719C6338}"/>
              </a:ext>
            </a:extLst>
          </p:cNvPr>
          <p:cNvSpPr>
            <a:spLocks noGrp="1"/>
          </p:cNvSpPr>
          <p:nvPr>
            <p:ph type="title"/>
          </p:nvPr>
        </p:nvSpPr>
        <p:spPr/>
        <p:txBody>
          <a:bodyPr>
            <a:normAutofit/>
          </a:bodyPr>
          <a:lstStyle/>
          <a:p>
            <a:r>
              <a:rPr lang="en-US" sz="6000" b="1" dirty="0">
                <a:solidFill>
                  <a:schemeClr val="accent1"/>
                </a:solidFill>
              </a:rPr>
              <a:t>General</a:t>
            </a:r>
          </a:p>
        </p:txBody>
      </p:sp>
      <p:sp>
        <p:nvSpPr>
          <p:cNvPr id="3" name="Content Placeholder 2">
            <a:extLst>
              <a:ext uri="{FF2B5EF4-FFF2-40B4-BE49-F238E27FC236}">
                <a16:creationId xmlns:a16="http://schemas.microsoft.com/office/drawing/2014/main" id="{FF7E4204-D7D9-45FF-8470-B51CB2ECCDF0}"/>
              </a:ext>
            </a:extLst>
          </p:cNvPr>
          <p:cNvSpPr>
            <a:spLocks noGrp="1"/>
          </p:cNvSpPr>
          <p:nvPr>
            <p:ph idx="1"/>
          </p:nvPr>
        </p:nvSpPr>
        <p:spPr/>
        <p:txBody>
          <a:bodyPr/>
          <a:lstStyle/>
          <a:p>
            <a:r>
              <a:rPr lang="en-US" dirty="0"/>
              <a:t>Actively Supervise</a:t>
            </a:r>
          </a:p>
          <a:p>
            <a:r>
              <a:rPr lang="en-US" dirty="0"/>
              <a:t>Create safe spaces</a:t>
            </a:r>
          </a:p>
          <a:p>
            <a:r>
              <a:rPr lang="en-US" dirty="0"/>
              <a:t>Use safety devices</a:t>
            </a:r>
          </a:p>
          <a:p>
            <a:r>
              <a:rPr lang="en-US" dirty="0"/>
              <a:t>Check windows</a:t>
            </a:r>
          </a:p>
          <a:p>
            <a:r>
              <a:rPr lang="en-US" dirty="0"/>
              <a:t>Keep poisons out of reach</a:t>
            </a:r>
          </a:p>
          <a:p>
            <a:r>
              <a:rPr lang="en-US" dirty="0"/>
              <a:t>Set hot water temperature</a:t>
            </a:r>
          </a:p>
          <a:p>
            <a:r>
              <a:rPr lang="en-US" dirty="0"/>
              <a:t>Keep hot liquids and foods out of reach</a:t>
            </a:r>
          </a:p>
          <a:p>
            <a:r>
              <a:rPr lang="en-US" dirty="0"/>
              <a:t>Prevent drowning</a:t>
            </a:r>
          </a:p>
          <a:p>
            <a:r>
              <a:rPr lang="en-US" dirty="0"/>
              <a:t>Prepare for emergencies</a:t>
            </a:r>
          </a:p>
          <a:p>
            <a:endParaRPr lang="en-US" dirty="0"/>
          </a:p>
        </p:txBody>
      </p:sp>
    </p:spTree>
    <p:extLst>
      <p:ext uri="{BB962C8B-B14F-4D97-AF65-F5344CB8AC3E}">
        <p14:creationId xmlns:p14="http://schemas.microsoft.com/office/powerpoint/2010/main" val="39137266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3CA0D-DBCB-4D1A-9C57-4A7C719C6338}"/>
              </a:ext>
            </a:extLst>
          </p:cNvPr>
          <p:cNvSpPr>
            <a:spLocks noGrp="1"/>
          </p:cNvSpPr>
          <p:nvPr>
            <p:ph type="title"/>
          </p:nvPr>
        </p:nvSpPr>
        <p:spPr/>
        <p:txBody>
          <a:bodyPr>
            <a:normAutofit/>
          </a:bodyPr>
          <a:lstStyle/>
          <a:p>
            <a:r>
              <a:rPr lang="en-US" sz="6000" b="1" dirty="0">
                <a:solidFill>
                  <a:schemeClr val="accent1"/>
                </a:solidFill>
              </a:rPr>
              <a:t>Diapering</a:t>
            </a:r>
          </a:p>
        </p:txBody>
      </p:sp>
      <p:sp>
        <p:nvSpPr>
          <p:cNvPr id="3" name="Content Placeholder 2">
            <a:extLst>
              <a:ext uri="{FF2B5EF4-FFF2-40B4-BE49-F238E27FC236}">
                <a16:creationId xmlns:a16="http://schemas.microsoft.com/office/drawing/2014/main" id="{FF7E4204-D7D9-45FF-8470-B51CB2ECCDF0}"/>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57755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3B024-3C00-4C05-B088-B19604E02AAB}"/>
              </a:ext>
            </a:extLst>
          </p:cNvPr>
          <p:cNvSpPr>
            <a:spLocks noGrp="1"/>
          </p:cNvSpPr>
          <p:nvPr>
            <p:ph type="title"/>
          </p:nvPr>
        </p:nvSpPr>
        <p:spPr/>
        <p:txBody>
          <a:bodyPr/>
          <a:lstStyle/>
          <a:p>
            <a:r>
              <a:rPr lang="en-US" dirty="0"/>
              <a:t>Playing</a:t>
            </a:r>
          </a:p>
        </p:txBody>
      </p:sp>
      <p:sp>
        <p:nvSpPr>
          <p:cNvPr id="3" name="Content Placeholder 2">
            <a:extLst>
              <a:ext uri="{FF2B5EF4-FFF2-40B4-BE49-F238E27FC236}">
                <a16:creationId xmlns:a16="http://schemas.microsoft.com/office/drawing/2014/main" id="{9AC3454B-D278-4BE4-935A-57DFB87064C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6417005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23F75-682C-4472-A50B-2A71DF9364E9}"/>
              </a:ext>
            </a:extLst>
          </p:cNvPr>
          <p:cNvSpPr>
            <a:spLocks noGrp="1"/>
          </p:cNvSpPr>
          <p:nvPr>
            <p:ph type="title"/>
          </p:nvPr>
        </p:nvSpPr>
        <p:spPr/>
        <p:txBody>
          <a:bodyPr/>
          <a:lstStyle/>
          <a:p>
            <a:r>
              <a:rPr lang="en-US" dirty="0"/>
              <a:t>Feeding</a:t>
            </a:r>
          </a:p>
        </p:txBody>
      </p:sp>
      <p:sp>
        <p:nvSpPr>
          <p:cNvPr id="3" name="Content Placeholder 2">
            <a:extLst>
              <a:ext uri="{FF2B5EF4-FFF2-40B4-BE49-F238E27FC236}">
                <a16:creationId xmlns:a16="http://schemas.microsoft.com/office/drawing/2014/main" id="{B95BCFB5-2FD3-4012-A2C9-D08C81FFDD9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235826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B07F5-DA9E-4EBC-8116-83F7E4390B95}"/>
              </a:ext>
            </a:extLst>
          </p:cNvPr>
          <p:cNvSpPr>
            <a:spLocks noGrp="1"/>
          </p:cNvSpPr>
          <p:nvPr>
            <p:ph type="title"/>
          </p:nvPr>
        </p:nvSpPr>
        <p:spPr/>
        <p:txBody>
          <a:bodyPr/>
          <a:lstStyle/>
          <a:p>
            <a:r>
              <a:rPr lang="en-US" dirty="0"/>
              <a:t>Sleeping</a:t>
            </a:r>
          </a:p>
        </p:txBody>
      </p:sp>
      <p:sp>
        <p:nvSpPr>
          <p:cNvPr id="3" name="Content Placeholder 2">
            <a:extLst>
              <a:ext uri="{FF2B5EF4-FFF2-40B4-BE49-F238E27FC236}">
                <a16:creationId xmlns:a16="http://schemas.microsoft.com/office/drawing/2014/main" id="{689FC354-31EB-4B86-B927-63359EA9CFA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2797579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2"/>
          <p:cNvSpPr>
            <a:spLocks noGrp="1"/>
          </p:cNvSpPr>
          <p:nvPr>
            <p:ph type="title"/>
          </p:nvPr>
        </p:nvSpPr>
        <p:spPr>
          <a:xfrm>
            <a:off x="701387" y="729091"/>
            <a:ext cx="7886700" cy="1325563"/>
          </a:xfrm>
        </p:spPr>
        <p:txBody>
          <a:bodyPr wrap="square" anchor="ctr">
            <a:normAutofit/>
          </a:bodyPr>
          <a:lstStyle/>
          <a:p>
            <a:r>
              <a:rPr lang="en-US" sz="4000" dirty="0">
                <a:solidFill>
                  <a:srgbClr val="213C7B"/>
                </a:solidFill>
              </a:rPr>
              <a:t>Poll: Home Safety Checklist</a:t>
            </a:r>
          </a:p>
        </p:txBody>
      </p:sp>
      <p:sp>
        <p:nvSpPr>
          <p:cNvPr id="4" name="Title 1">
            <a:extLst>
              <a:ext uri="{FF2B5EF4-FFF2-40B4-BE49-F238E27FC236}">
                <a16:creationId xmlns:a16="http://schemas.microsoft.com/office/drawing/2014/main" id="{F1F49E77-DF2F-4FD2-A13A-6BE2853B23FE}"/>
              </a:ext>
            </a:extLst>
          </p:cNvPr>
          <p:cNvSpPr>
            <a:spLocks noGrp="1"/>
          </p:cNvSpPr>
          <p:nvPr>
            <p:ph sz="half" idx="1"/>
          </p:nvPr>
        </p:nvSpPr>
        <p:spPr>
          <a:xfrm>
            <a:off x="683246" y="2039679"/>
            <a:ext cx="3704359" cy="3942918"/>
          </a:xfrm>
        </p:spPr>
        <p:txBody>
          <a:bodyPr wrap="square" anchor="t">
            <a:normAutofit/>
          </a:bodyPr>
          <a:lstStyle/>
          <a:p>
            <a:pPr marL="0" indent="0">
              <a:buNone/>
            </a:pPr>
            <a:endParaRPr lang="en-US" sz="2400" dirty="0"/>
          </a:p>
          <a:p>
            <a:r>
              <a:rPr lang="en-US" sz="2400" b="1" dirty="0"/>
              <a:t>Yes</a:t>
            </a:r>
          </a:p>
          <a:p>
            <a:r>
              <a:rPr lang="en-US" sz="2400" dirty="0"/>
              <a:t>No</a:t>
            </a:r>
          </a:p>
          <a:p>
            <a:r>
              <a:rPr lang="en-US" sz="2400" dirty="0"/>
              <a:t>Never heard about a home safety checklist</a:t>
            </a:r>
          </a:p>
          <a:p>
            <a:r>
              <a:rPr lang="en-US" sz="2400" dirty="0"/>
              <a:t>Would like to know about home safety checklist</a:t>
            </a:r>
          </a:p>
        </p:txBody>
      </p:sp>
      <p:pic>
        <p:nvPicPr>
          <p:cNvPr id="2" name="Picture 1">
            <a:extLst>
              <a:ext uri="{FF2B5EF4-FFF2-40B4-BE49-F238E27FC236}">
                <a16:creationId xmlns:a16="http://schemas.microsoft.com/office/drawing/2014/main" id="{D5C78C35-D70B-4EA9-BE94-B985BC30A939}"/>
              </a:ext>
            </a:extLst>
          </p:cNvPr>
          <p:cNvPicPr>
            <a:picLocks noChangeAspect="1"/>
          </p:cNvPicPr>
          <p:nvPr/>
        </p:nvPicPr>
        <p:blipFill>
          <a:blip r:embed="rId3"/>
          <a:stretch>
            <a:fillRect/>
          </a:stretch>
        </p:blipFill>
        <p:spPr>
          <a:xfrm>
            <a:off x="4810990" y="2445931"/>
            <a:ext cx="3704360" cy="3519142"/>
          </a:xfrm>
          <a:prstGeom prst="rect">
            <a:avLst/>
          </a:prstGeom>
          <a:noFill/>
        </p:spPr>
      </p:pic>
    </p:spTree>
    <p:extLst>
      <p:ext uri="{BB962C8B-B14F-4D97-AF65-F5344CB8AC3E}">
        <p14:creationId xmlns:p14="http://schemas.microsoft.com/office/powerpoint/2010/main" val="31927520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2"/>
          <p:cNvSpPr>
            <a:spLocks noGrp="1"/>
          </p:cNvSpPr>
          <p:nvPr>
            <p:ph type="title"/>
          </p:nvPr>
        </p:nvSpPr>
        <p:spPr>
          <a:xfrm>
            <a:off x="784027" y="2624138"/>
            <a:ext cx="2949178" cy="1600200"/>
          </a:xfrm>
        </p:spPr>
        <p:txBody>
          <a:bodyPr wrap="square" anchor="b">
            <a:noAutofit/>
          </a:bodyPr>
          <a:lstStyle/>
          <a:p>
            <a:r>
              <a:rPr lang="en-US" sz="4000" b="1" dirty="0">
                <a:solidFill>
                  <a:srgbClr val="213C7B"/>
                </a:solidFill>
              </a:rPr>
              <a:t>Sample Home Safety Checklists</a:t>
            </a:r>
          </a:p>
        </p:txBody>
      </p:sp>
      <p:sp>
        <p:nvSpPr>
          <p:cNvPr id="72" name="Text Placeholder 3">
            <a:extLst>
              <a:ext uri="{FF2B5EF4-FFF2-40B4-BE49-F238E27FC236}">
                <a16:creationId xmlns:a16="http://schemas.microsoft.com/office/drawing/2014/main" id="{3E754E17-B364-406A-ABCE-6E974D853E92}"/>
              </a:ext>
            </a:extLst>
          </p:cNvPr>
          <p:cNvSpPr>
            <a:spLocks noGrp="1"/>
          </p:cNvSpPr>
          <p:nvPr>
            <p:ph type="body" sz="half" idx="2"/>
          </p:nvPr>
        </p:nvSpPr>
        <p:spPr>
          <a:xfrm>
            <a:off x="629841" y="2057400"/>
            <a:ext cx="2949178" cy="3811588"/>
          </a:xfrm>
        </p:spPr>
        <p:txBody>
          <a:bodyPr/>
          <a:lstStyle/>
          <a:p>
            <a:endParaRPr lang="en-US" dirty="0"/>
          </a:p>
        </p:txBody>
      </p:sp>
      <p:graphicFrame>
        <p:nvGraphicFramePr>
          <p:cNvPr id="39940" name="Title 1">
            <a:extLst>
              <a:ext uri="{FF2B5EF4-FFF2-40B4-BE49-F238E27FC236}">
                <a16:creationId xmlns:a16="http://schemas.microsoft.com/office/drawing/2014/main" id="{6D4AFC7A-4357-450B-8ECE-7173D221B91F}"/>
              </a:ext>
            </a:extLst>
          </p:cNvPr>
          <p:cNvGraphicFramePr>
            <a:graphicFrameLocks noGrp="1"/>
          </p:cNvGraphicFramePr>
          <p:nvPr>
            <p:ph idx="1"/>
            <p:extLst>
              <p:ext uri="{D42A27DB-BD31-4B8C-83A1-F6EECF244321}">
                <p14:modId xmlns:p14="http://schemas.microsoft.com/office/powerpoint/2010/main" val="2216042059"/>
              </p:ext>
            </p:extLst>
          </p:nvPr>
        </p:nvGraphicFramePr>
        <p:xfrm>
          <a:off x="3887391" y="987426"/>
          <a:ext cx="462915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700430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E7A7E-3F75-421F-BB19-86DD8E29D20A}"/>
              </a:ext>
            </a:extLst>
          </p:cNvPr>
          <p:cNvSpPr>
            <a:spLocks noGrp="1"/>
          </p:cNvSpPr>
          <p:nvPr>
            <p:ph type="title"/>
          </p:nvPr>
        </p:nvSpPr>
        <p:spPr/>
        <p:txBody>
          <a:bodyPr/>
          <a:lstStyle/>
          <a:p>
            <a:r>
              <a:rPr lang="en-US" dirty="0"/>
              <a:t>ACTIVITY</a:t>
            </a:r>
          </a:p>
        </p:txBody>
      </p:sp>
      <p:sp>
        <p:nvSpPr>
          <p:cNvPr id="3" name="Content Placeholder 2">
            <a:extLst>
              <a:ext uri="{FF2B5EF4-FFF2-40B4-BE49-F238E27FC236}">
                <a16:creationId xmlns:a16="http://schemas.microsoft.com/office/drawing/2014/main" id="{613C3AA9-AD51-4CF5-8732-FAE298DC9EC8}"/>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89A56491-4CFB-418A-9720-FDF05B7A216B}"/>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4002773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5F093-0D22-4632-9667-0DD78D70C158}"/>
              </a:ext>
            </a:extLst>
          </p:cNvPr>
          <p:cNvSpPr>
            <a:spLocks noGrp="1"/>
          </p:cNvSpPr>
          <p:nvPr>
            <p:ph type="title"/>
          </p:nvPr>
        </p:nvSpPr>
        <p:spPr/>
        <p:txBody>
          <a:bodyPr/>
          <a:lstStyle/>
          <a:p>
            <a:pPr algn="ctr"/>
            <a:r>
              <a:rPr lang="en-US" sz="4000" dirty="0">
                <a:solidFill>
                  <a:srgbClr val="144A84"/>
                </a:solidFill>
              </a:rPr>
              <a:t>2022 FCC Network Leader TOT Series Topics</a:t>
            </a:r>
          </a:p>
        </p:txBody>
      </p:sp>
      <p:graphicFrame>
        <p:nvGraphicFramePr>
          <p:cNvPr id="5" name="Content Placeholder 2">
            <a:extLst>
              <a:ext uri="{FF2B5EF4-FFF2-40B4-BE49-F238E27FC236}">
                <a16:creationId xmlns:a16="http://schemas.microsoft.com/office/drawing/2014/main" id="{A892B750-D532-4B5F-A087-583F087687C5}"/>
              </a:ext>
            </a:extLst>
          </p:cNvPr>
          <p:cNvGraphicFramePr>
            <a:graphicFrameLocks noGrp="1"/>
          </p:cNvGraphicFramePr>
          <p:nvPr>
            <p:ph idx="1"/>
          </p:nvPr>
        </p:nvGraphicFramePr>
        <p:xfrm>
          <a:off x="152400" y="1658031"/>
          <a:ext cx="86868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CF4139E4-6B14-4DC6-8FD2-3E254251A50F}"/>
              </a:ext>
            </a:extLst>
          </p:cNvPr>
          <p:cNvSpPr txBox="1"/>
          <p:nvPr/>
        </p:nvSpPr>
        <p:spPr>
          <a:xfrm>
            <a:off x="2057400" y="6262042"/>
            <a:ext cx="4577442" cy="400110"/>
          </a:xfrm>
          <a:prstGeom prst="rect">
            <a:avLst/>
          </a:prstGeom>
          <a:noFill/>
        </p:spPr>
        <p:txBody>
          <a:bodyPr wrap="square">
            <a:spAutoFit/>
          </a:bodyPr>
          <a:lstStyle/>
          <a:p>
            <a:r>
              <a:rPr lang="en-US" sz="2000" dirty="0">
                <a:latin typeface="Lucida Sans" panose="020B0602030504020204" pitchFamily="34" charset="0"/>
              </a:rPr>
              <a:t>Registration: </a:t>
            </a:r>
            <a:r>
              <a:rPr lang="en-US" sz="2000" dirty="0">
                <a:latin typeface="Lucida Sans" panose="020B0602030504020204" pitchFamily="34" charset="0"/>
                <a:hlinkClick r:id="rId8"/>
              </a:rPr>
              <a:t>www.CTNurses.org</a:t>
            </a:r>
            <a:endParaRPr lang="en-US" sz="2000" dirty="0">
              <a:latin typeface="Lucida Sans" panose="020B0602030504020204" pitchFamily="34" charset="0"/>
            </a:endParaRPr>
          </a:p>
        </p:txBody>
      </p:sp>
    </p:spTree>
    <p:extLst>
      <p:ext uri="{BB962C8B-B14F-4D97-AF65-F5344CB8AC3E}">
        <p14:creationId xmlns:p14="http://schemas.microsoft.com/office/powerpoint/2010/main" val="39527250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4BBF8-E246-4535-A07F-388E2B0E9BB3}"/>
              </a:ext>
            </a:extLst>
          </p:cNvPr>
          <p:cNvSpPr>
            <a:spLocks noGrp="1"/>
          </p:cNvSpPr>
          <p:nvPr>
            <p:ph type="title"/>
          </p:nvPr>
        </p:nvSpPr>
        <p:spPr>
          <a:xfrm>
            <a:off x="624674" y="457200"/>
            <a:ext cx="6157125" cy="1600200"/>
          </a:xfrm>
        </p:spPr>
        <p:txBody>
          <a:bodyPr anchor="b">
            <a:normAutofit/>
          </a:bodyPr>
          <a:lstStyle/>
          <a:p>
            <a:pPr algn="ctr"/>
            <a:r>
              <a:rPr lang="en-US" sz="4000" b="1" dirty="0">
                <a:solidFill>
                  <a:srgbClr val="2C3F6A"/>
                </a:solidFill>
              </a:rPr>
              <a:t>Resources</a:t>
            </a:r>
            <a:br>
              <a:rPr lang="en-US" b="1" dirty="0"/>
            </a:br>
            <a:br>
              <a:rPr lang="en-US" b="1" dirty="0"/>
            </a:br>
            <a:endParaRPr lang="en-US" b="1" dirty="0"/>
          </a:p>
        </p:txBody>
      </p:sp>
      <p:sp>
        <p:nvSpPr>
          <p:cNvPr id="11" name="Text Placeholder 3">
            <a:extLst>
              <a:ext uri="{FF2B5EF4-FFF2-40B4-BE49-F238E27FC236}">
                <a16:creationId xmlns:a16="http://schemas.microsoft.com/office/drawing/2014/main" id="{823017F1-DFF4-4C7C-82E4-1E8ED2AB3C60}"/>
              </a:ext>
            </a:extLst>
          </p:cNvPr>
          <p:cNvSpPr>
            <a:spLocks noGrp="1"/>
          </p:cNvSpPr>
          <p:nvPr>
            <p:ph type="body" sz="half" idx="2"/>
          </p:nvPr>
        </p:nvSpPr>
        <p:spPr>
          <a:xfrm>
            <a:off x="762000" y="1257300"/>
            <a:ext cx="6913959" cy="3811588"/>
          </a:xfrm>
        </p:spPr>
        <p:txBody>
          <a:bodyPr/>
          <a:lstStyle/>
          <a:p>
            <a:pPr marL="457200" indent="-457200">
              <a:buFont typeface="Arial" panose="020B0604020202020204" pitchFamily="34" charset="0"/>
              <a:buChar char="•"/>
            </a:pPr>
            <a:r>
              <a:rPr lang="en-US" sz="2800" dirty="0">
                <a:hlinkClick r:id="rId4"/>
              </a:rPr>
              <a:t>Caring for our Children</a:t>
            </a:r>
            <a:endParaRPr lang="en-US" sz="2800" dirty="0"/>
          </a:p>
          <a:p>
            <a:pPr marL="457200" indent="-457200">
              <a:buFont typeface="Arial" panose="020B0604020202020204" pitchFamily="34" charset="0"/>
              <a:buChar char="•"/>
            </a:pPr>
            <a:r>
              <a:rPr lang="en-US" sz="2800" dirty="0">
                <a:hlinkClick r:id="rId5"/>
              </a:rPr>
              <a:t>Centers for Disease Control and Prevention</a:t>
            </a:r>
            <a:endParaRPr lang="en-US" sz="2800" dirty="0"/>
          </a:p>
          <a:p>
            <a:pPr marL="457200" indent="-457200">
              <a:buFont typeface="Arial" panose="020B0604020202020204" pitchFamily="34" charset="0"/>
              <a:buChar char="•"/>
            </a:pPr>
            <a:r>
              <a:rPr lang="en-US" sz="2800" dirty="0">
                <a:hlinkClick r:id="rId6"/>
              </a:rPr>
              <a:t>State Department of Public Health</a:t>
            </a:r>
            <a:endParaRPr lang="en-US" sz="2800" dirty="0"/>
          </a:p>
          <a:p>
            <a:pPr marL="457200" indent="-457200">
              <a:buFont typeface="Arial" panose="020B0604020202020204" pitchFamily="34" charset="0"/>
              <a:buChar char="•"/>
            </a:pPr>
            <a:r>
              <a:rPr lang="en-US" sz="2800" dirty="0">
                <a:hlinkClick r:id="rId7"/>
              </a:rPr>
              <a:t>Connecticut Office of Early Childhood</a:t>
            </a:r>
            <a:endParaRPr lang="en-US" sz="2800" dirty="0"/>
          </a:p>
          <a:p>
            <a:endParaRPr lang="en-US" dirty="0"/>
          </a:p>
        </p:txBody>
      </p:sp>
    </p:spTree>
    <p:extLst>
      <p:ext uri="{BB962C8B-B14F-4D97-AF65-F5344CB8AC3E}">
        <p14:creationId xmlns:p14="http://schemas.microsoft.com/office/powerpoint/2010/main" val="140528692"/>
      </p:ext>
    </p:extLst>
  </p:cSld>
  <p:clrMapOvr>
    <a:masterClrMapping/>
  </p:clrMapOvr>
  <p:extLst>
    <p:ext uri="{6950BFC3-D8DA-4A85-94F7-54DA5524770B}">
      <p188:commentRel xmlns:p188="http://schemas.microsoft.com/office/powerpoint/2018/8/main" r:id="rId3"/>
    </p:ext>
  </p:extLs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701387" y="729091"/>
            <a:ext cx="7886700" cy="1325563"/>
          </a:xfrm>
        </p:spPr>
        <p:txBody>
          <a:bodyPr wrap="square" anchor="ctr">
            <a:normAutofit/>
          </a:bodyPr>
          <a:lstStyle/>
          <a:p>
            <a:pPr algn="ctr"/>
            <a:r>
              <a:rPr lang="en-US" sz="3600" dirty="0">
                <a:solidFill>
                  <a:srgbClr val="213C7B"/>
                </a:solidFill>
              </a:rPr>
              <a:t>What’s your next step?</a:t>
            </a:r>
          </a:p>
        </p:txBody>
      </p:sp>
      <p:pic>
        <p:nvPicPr>
          <p:cNvPr id="2" name="Picture 1">
            <a:extLst>
              <a:ext uri="{FF2B5EF4-FFF2-40B4-BE49-F238E27FC236}">
                <a16:creationId xmlns:a16="http://schemas.microsoft.com/office/drawing/2014/main" id="{8A7EED11-A3D5-4823-B0D9-FC9183C36226}"/>
              </a:ext>
            </a:extLst>
          </p:cNvPr>
          <p:cNvPicPr>
            <a:picLocks noChangeAspect="1"/>
          </p:cNvPicPr>
          <p:nvPr/>
        </p:nvPicPr>
        <p:blipFill>
          <a:blip r:embed="rId3"/>
          <a:stretch>
            <a:fillRect/>
          </a:stretch>
        </p:blipFill>
        <p:spPr>
          <a:xfrm>
            <a:off x="810490" y="2445933"/>
            <a:ext cx="3704359" cy="3519141"/>
          </a:xfrm>
          <a:prstGeom prst="rect">
            <a:avLst/>
          </a:prstGeom>
          <a:noFill/>
        </p:spPr>
      </p:pic>
      <p:sp>
        <p:nvSpPr>
          <p:cNvPr id="55299" name="Content Placeholder 5"/>
          <p:cNvSpPr>
            <a:spLocks noGrp="1"/>
          </p:cNvSpPr>
          <p:nvPr>
            <p:ph sz="half" idx="2"/>
          </p:nvPr>
        </p:nvSpPr>
        <p:spPr>
          <a:xfrm>
            <a:off x="4810990" y="2234043"/>
            <a:ext cx="3704360" cy="3942919"/>
          </a:xfrm>
        </p:spPr>
        <p:txBody>
          <a:bodyPr wrap="square" anchor="t">
            <a:normAutofit/>
          </a:bodyPr>
          <a:lstStyle/>
          <a:p>
            <a:pPr marL="0" indent="0">
              <a:buFont typeface="Wingdings" pitchFamily="2" charset="2"/>
              <a:buNone/>
            </a:pPr>
            <a:endParaRPr lang="en-US" dirty="0"/>
          </a:p>
          <a:p>
            <a:pPr marL="0" indent="0">
              <a:buFont typeface="Wingdings" pitchFamily="2" charset="2"/>
              <a:buNone/>
            </a:pPr>
            <a:r>
              <a:rPr lang="en-US" dirty="0"/>
              <a:t>Type in the chat one action steps you plan to take to increase safety indoors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3DD4816-6FC8-43AF-9F0B-715AA5854DAD}"/>
              </a:ext>
            </a:extLst>
          </p:cNvPr>
          <p:cNvPicPr>
            <a:picLocks noGrp="1" noChangeAspect="1"/>
          </p:cNvPicPr>
          <p:nvPr>
            <p:ph idx="1"/>
          </p:nvPr>
        </p:nvPicPr>
        <p:blipFill>
          <a:blip r:embed="rId3"/>
          <a:stretch>
            <a:fillRect/>
          </a:stretch>
        </p:blipFill>
        <p:spPr>
          <a:xfrm>
            <a:off x="1447800" y="1447800"/>
            <a:ext cx="5946828" cy="43513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776088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13930-DFA4-4B0C-A6D9-903355D0BD83}"/>
              </a:ext>
            </a:extLst>
          </p:cNvPr>
          <p:cNvSpPr>
            <a:spLocks noGrp="1"/>
          </p:cNvSpPr>
          <p:nvPr>
            <p:ph type="title"/>
          </p:nvPr>
        </p:nvSpPr>
        <p:spPr>
          <a:xfrm>
            <a:off x="628650" y="365126"/>
            <a:ext cx="7886700" cy="1325563"/>
          </a:xfrm>
        </p:spPr>
        <p:txBody>
          <a:bodyPr anchor="ctr">
            <a:normAutofit/>
          </a:bodyPr>
          <a:lstStyle/>
          <a:p>
            <a:pPr algn="ctr"/>
            <a:r>
              <a:rPr lang="en-US" dirty="0">
                <a:solidFill>
                  <a:srgbClr val="144A84"/>
                </a:solidFill>
              </a:rPr>
              <a:t>Reaching out </a:t>
            </a:r>
          </a:p>
        </p:txBody>
      </p:sp>
      <p:graphicFrame>
        <p:nvGraphicFramePr>
          <p:cNvPr id="5" name="Content Placeholder 2">
            <a:extLst>
              <a:ext uri="{FF2B5EF4-FFF2-40B4-BE49-F238E27FC236}">
                <a16:creationId xmlns:a16="http://schemas.microsoft.com/office/drawing/2014/main" id="{3BD7FFA0-0F2A-48DB-99F6-FBCF2A481101}"/>
              </a:ext>
            </a:extLst>
          </p:cNvPr>
          <p:cNvGraphicFramePr>
            <a:graphicFrameLocks noGrp="1"/>
          </p:cNvGraphicFramePr>
          <p:nvPr>
            <p:ph idx="1"/>
          </p:nvPr>
        </p:nvGraphicFramePr>
        <p:xfrm>
          <a:off x="4572000" y="1519707"/>
          <a:ext cx="3943350" cy="4657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Content Placeholder 5" descr="Call center">
            <a:extLst>
              <a:ext uri="{FF2B5EF4-FFF2-40B4-BE49-F238E27FC236}">
                <a16:creationId xmlns:a16="http://schemas.microsoft.com/office/drawing/2014/main" id="{0B42A9D5-4177-4173-8A0D-7A097BF857D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9519" y="1958376"/>
            <a:ext cx="1769387" cy="1769387"/>
          </a:xfrm>
          <a:prstGeom prst="rect">
            <a:avLst/>
          </a:prstGeom>
        </p:spPr>
      </p:pic>
      <p:pic>
        <p:nvPicPr>
          <p:cNvPr id="6" name="Content Placeholder 7" descr="Home">
            <a:extLst>
              <a:ext uri="{FF2B5EF4-FFF2-40B4-BE49-F238E27FC236}">
                <a16:creationId xmlns:a16="http://schemas.microsoft.com/office/drawing/2014/main" id="{949D5F6D-F81E-4047-988E-72C297D066E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72744" y="3451383"/>
            <a:ext cx="1507216" cy="1507216"/>
          </a:xfrm>
          <a:prstGeom prst="rect">
            <a:avLst/>
          </a:prstGeom>
        </p:spPr>
      </p:pic>
      <p:pic>
        <p:nvPicPr>
          <p:cNvPr id="7" name="Graphic 6" descr="Man with kid">
            <a:extLst>
              <a:ext uri="{FF2B5EF4-FFF2-40B4-BE49-F238E27FC236}">
                <a16:creationId xmlns:a16="http://schemas.microsoft.com/office/drawing/2014/main" id="{68F3BD9C-BD38-45D1-B34F-127271259E9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705768" y="4423893"/>
            <a:ext cx="914400" cy="914400"/>
          </a:xfrm>
          <a:prstGeom prst="rect">
            <a:avLst/>
          </a:prstGeom>
        </p:spPr>
      </p:pic>
      <p:sp>
        <p:nvSpPr>
          <p:cNvPr id="3" name="Arrow: Curved Right 2">
            <a:extLst>
              <a:ext uri="{FF2B5EF4-FFF2-40B4-BE49-F238E27FC236}">
                <a16:creationId xmlns:a16="http://schemas.microsoft.com/office/drawing/2014/main" id="{36AFCAEE-A508-4E38-9ADB-839095423856}"/>
              </a:ext>
            </a:extLst>
          </p:cNvPr>
          <p:cNvSpPr/>
          <p:nvPr/>
        </p:nvSpPr>
        <p:spPr>
          <a:xfrm rot="17927406">
            <a:off x="1237140" y="3368015"/>
            <a:ext cx="518719" cy="273002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Arrow: Curved Right 7">
            <a:extLst>
              <a:ext uri="{FF2B5EF4-FFF2-40B4-BE49-F238E27FC236}">
                <a16:creationId xmlns:a16="http://schemas.microsoft.com/office/drawing/2014/main" id="{56AE6041-76FB-4301-A371-C04DC36F865D}"/>
              </a:ext>
            </a:extLst>
          </p:cNvPr>
          <p:cNvSpPr/>
          <p:nvPr/>
        </p:nvSpPr>
        <p:spPr>
          <a:xfrm rot="7607001">
            <a:off x="2594118" y="1543730"/>
            <a:ext cx="518719" cy="273002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54388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965A0-7198-427C-A70B-9D9834C95598}"/>
              </a:ext>
            </a:extLst>
          </p:cNvPr>
          <p:cNvSpPr>
            <a:spLocks noGrp="1"/>
          </p:cNvSpPr>
          <p:nvPr>
            <p:ph type="title"/>
          </p:nvPr>
        </p:nvSpPr>
        <p:spPr>
          <a:xfrm>
            <a:off x="628650" y="365126"/>
            <a:ext cx="7886700" cy="1325563"/>
          </a:xfrm>
        </p:spPr>
        <p:txBody>
          <a:bodyPr anchor="ctr">
            <a:normAutofit/>
          </a:bodyPr>
          <a:lstStyle/>
          <a:p>
            <a:pPr algn="ctr"/>
            <a:r>
              <a:rPr lang="en-US" sz="4000" dirty="0">
                <a:solidFill>
                  <a:srgbClr val="144A84"/>
                </a:solidFill>
              </a:rPr>
              <a:t>Thank you!</a:t>
            </a:r>
          </a:p>
        </p:txBody>
      </p:sp>
      <p:graphicFrame>
        <p:nvGraphicFramePr>
          <p:cNvPr id="5" name="Content Placeholder 2">
            <a:extLst>
              <a:ext uri="{FF2B5EF4-FFF2-40B4-BE49-F238E27FC236}">
                <a16:creationId xmlns:a16="http://schemas.microsoft.com/office/drawing/2014/main" id="{FAA640CC-F180-4648-9849-F9EAC9BE8E7F}"/>
              </a:ext>
            </a:extLst>
          </p:cNvPr>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85182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ADCC87-D152-41B0-A936-790E90C7A5B0}"/>
              </a:ext>
            </a:extLst>
          </p:cNvPr>
          <p:cNvSpPr>
            <a:spLocks noGrp="1"/>
          </p:cNvSpPr>
          <p:nvPr>
            <p:ph type="ctrTitle"/>
          </p:nvPr>
        </p:nvSpPr>
        <p:spPr>
          <a:xfrm>
            <a:off x="685800" y="1122363"/>
            <a:ext cx="8077200" cy="2387600"/>
          </a:xfrm>
        </p:spPr>
        <p:txBody>
          <a:bodyPr/>
          <a:lstStyle/>
          <a:p>
            <a:pPr marL="0" indent="0"/>
            <a:br>
              <a:rPr lang="en-US" sz="4000" b="1" dirty="0">
                <a:solidFill>
                  <a:srgbClr val="144A84"/>
                </a:solidFill>
                <a:latin typeface="Lucida Sans" panose="020B0602030504020204" pitchFamily="34" charset="0"/>
              </a:rPr>
            </a:br>
            <a:r>
              <a:rPr lang="en-US" sz="4000" b="1" dirty="0">
                <a:solidFill>
                  <a:srgbClr val="144A84"/>
                </a:solidFill>
                <a:latin typeface="Lucida Sans" panose="020B0602030504020204" pitchFamily="34" charset="0"/>
              </a:rPr>
              <a:t>Home Safety: Indoors</a:t>
            </a:r>
            <a:br>
              <a:rPr lang="en-US" sz="6000" b="1" dirty="0">
                <a:solidFill>
                  <a:srgbClr val="144A84"/>
                </a:solidFill>
                <a:latin typeface="Lucida Sans" panose="020B0602030504020204" pitchFamily="34" charset="0"/>
              </a:rPr>
            </a:br>
            <a:endParaRPr lang="en-US" dirty="0"/>
          </a:p>
        </p:txBody>
      </p:sp>
      <p:sp>
        <p:nvSpPr>
          <p:cNvPr id="5" name="Subtitle 4">
            <a:extLst>
              <a:ext uri="{FF2B5EF4-FFF2-40B4-BE49-F238E27FC236}">
                <a16:creationId xmlns:a16="http://schemas.microsoft.com/office/drawing/2014/main" id="{9D8F78F9-22C8-47DA-9790-275AB95DE962}"/>
              </a:ext>
            </a:extLst>
          </p:cNvPr>
          <p:cNvSpPr>
            <a:spLocks noGrp="1"/>
          </p:cNvSpPr>
          <p:nvPr>
            <p:ph type="subTitle" idx="1"/>
          </p:nvPr>
        </p:nvSpPr>
        <p:spPr>
          <a:xfrm>
            <a:off x="1143000" y="3509963"/>
            <a:ext cx="6858000" cy="1655762"/>
          </a:xfrm>
        </p:spPr>
        <p:txBody>
          <a:bodyPr/>
          <a:lstStyle/>
          <a:p>
            <a:r>
              <a:rPr lang="en-US" sz="2800" dirty="0"/>
              <a:t>&lt;Add organization Name Here&gt;</a:t>
            </a:r>
          </a:p>
          <a:p>
            <a:r>
              <a:rPr lang="en-US" sz="2800" dirty="0"/>
              <a:t>&lt;Add Presenter Name here&gt;</a:t>
            </a:r>
          </a:p>
          <a:p>
            <a:r>
              <a:rPr lang="en-US" sz="2800" dirty="0"/>
              <a:t>&lt;Insert Date here&gt;</a:t>
            </a:r>
          </a:p>
          <a:p>
            <a:r>
              <a:rPr lang="en-US" sz="2800" dirty="0"/>
              <a:t>&lt;Add your logo here&gt;</a:t>
            </a:r>
          </a:p>
        </p:txBody>
      </p:sp>
    </p:spTree>
    <p:extLst>
      <p:ext uri="{BB962C8B-B14F-4D97-AF65-F5344CB8AC3E}">
        <p14:creationId xmlns:p14="http://schemas.microsoft.com/office/powerpoint/2010/main" val="1325044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ADCC87-D152-41B0-A936-790E90C7A5B0}"/>
              </a:ext>
            </a:extLst>
          </p:cNvPr>
          <p:cNvSpPr>
            <a:spLocks noGrp="1"/>
          </p:cNvSpPr>
          <p:nvPr>
            <p:ph type="ctrTitle"/>
          </p:nvPr>
        </p:nvSpPr>
        <p:spPr>
          <a:xfrm>
            <a:off x="685800" y="1122363"/>
            <a:ext cx="8077200" cy="2387600"/>
          </a:xfrm>
        </p:spPr>
        <p:txBody>
          <a:bodyPr/>
          <a:lstStyle/>
          <a:p>
            <a:pPr marL="0" indent="0"/>
            <a:br>
              <a:rPr lang="en-US" sz="4000" b="1" dirty="0">
                <a:solidFill>
                  <a:srgbClr val="144A84"/>
                </a:solidFill>
                <a:latin typeface="Lucida Sans" panose="020B0602030504020204" pitchFamily="34" charset="0"/>
              </a:rPr>
            </a:br>
            <a:r>
              <a:rPr lang="en-US" sz="4000" b="1" dirty="0">
                <a:solidFill>
                  <a:srgbClr val="144A84"/>
                </a:solidFill>
                <a:latin typeface="Lucida Sans" panose="020B0602030504020204" pitchFamily="34" charset="0"/>
              </a:rPr>
              <a:t>Home Safety: Indoors</a:t>
            </a:r>
            <a:br>
              <a:rPr lang="en-US" sz="6000" b="1" dirty="0">
                <a:solidFill>
                  <a:srgbClr val="144A84"/>
                </a:solidFill>
                <a:latin typeface="Lucida Sans" panose="020B0602030504020204" pitchFamily="34" charset="0"/>
              </a:rPr>
            </a:br>
            <a:endParaRPr lang="en-US" dirty="0"/>
          </a:p>
        </p:txBody>
      </p:sp>
      <p:pic>
        <p:nvPicPr>
          <p:cNvPr id="3" name="Picture 2" descr="A picture containing text&#10;&#10;Description automatically generated">
            <a:extLst>
              <a:ext uri="{FF2B5EF4-FFF2-40B4-BE49-F238E27FC236}">
                <a16:creationId xmlns:a16="http://schemas.microsoft.com/office/drawing/2014/main" id="{95E38266-BF5B-428D-8964-7B107199B51A}"/>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14500" r="25500"/>
          <a:stretch/>
        </p:blipFill>
        <p:spPr>
          <a:xfrm>
            <a:off x="0" y="533400"/>
            <a:ext cx="9144000" cy="6643255"/>
          </a:xfrm>
          <a:prstGeom prst="rect">
            <a:avLst/>
          </a:prstGeom>
        </p:spPr>
      </p:pic>
      <p:sp>
        <p:nvSpPr>
          <p:cNvPr id="5" name="Subtitle 4">
            <a:extLst>
              <a:ext uri="{FF2B5EF4-FFF2-40B4-BE49-F238E27FC236}">
                <a16:creationId xmlns:a16="http://schemas.microsoft.com/office/drawing/2014/main" id="{9D8F78F9-22C8-47DA-9790-275AB95DE962}"/>
              </a:ext>
            </a:extLst>
          </p:cNvPr>
          <p:cNvSpPr>
            <a:spLocks noGrp="1"/>
          </p:cNvSpPr>
          <p:nvPr>
            <p:ph type="subTitle" idx="1"/>
          </p:nvPr>
        </p:nvSpPr>
        <p:spPr>
          <a:xfrm>
            <a:off x="1447800" y="3855027"/>
            <a:ext cx="6858000" cy="1655762"/>
          </a:xfrm>
        </p:spPr>
        <p:txBody>
          <a:bodyPr/>
          <a:lstStyle/>
          <a:p>
            <a:r>
              <a:rPr lang="en-US" sz="2800" dirty="0"/>
              <a:t>&lt;Add organization Name Here&gt;</a:t>
            </a:r>
          </a:p>
          <a:p>
            <a:r>
              <a:rPr lang="en-US" sz="2800" dirty="0"/>
              <a:t>&lt;Add Presenter Name here&gt;</a:t>
            </a:r>
          </a:p>
          <a:p>
            <a:r>
              <a:rPr lang="en-US" sz="2800" dirty="0"/>
              <a:t>&lt;Insert Date here&gt;</a:t>
            </a:r>
          </a:p>
          <a:p>
            <a:r>
              <a:rPr lang="en-US" sz="2800" dirty="0"/>
              <a:t>&lt;Add your logo here&gt;</a:t>
            </a:r>
          </a:p>
        </p:txBody>
      </p:sp>
    </p:spTree>
    <p:extLst>
      <p:ext uri="{BB962C8B-B14F-4D97-AF65-F5344CB8AC3E}">
        <p14:creationId xmlns:p14="http://schemas.microsoft.com/office/powerpoint/2010/main" val="1790138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sz="4000" dirty="0">
                <a:solidFill>
                  <a:srgbClr val="213C7B"/>
                </a:solidFill>
              </a:rPr>
              <a:t>Learning Objectives</a:t>
            </a:r>
          </a:p>
        </p:txBody>
      </p:sp>
      <p:sp>
        <p:nvSpPr>
          <p:cNvPr id="14339" name="Content Placeholder 5"/>
          <p:cNvSpPr>
            <a:spLocks noGrp="1"/>
          </p:cNvSpPr>
          <p:nvPr>
            <p:ph idx="1"/>
          </p:nvPr>
        </p:nvSpPr>
        <p:spPr/>
        <p:txBody>
          <a:bodyPr/>
          <a:lstStyle/>
          <a:p>
            <a:pPr marL="514350" indent="-514350">
              <a:spcBef>
                <a:spcPts val="1200"/>
              </a:spcBef>
              <a:spcAft>
                <a:spcPts val="1200"/>
              </a:spcAft>
              <a:buFont typeface="Wingdings" pitchFamily="2" charset="2"/>
              <a:buAutoNum type="arabicParenR"/>
            </a:pPr>
            <a:r>
              <a:rPr lang="en-US" sz="2400" dirty="0"/>
              <a:t>Describe characteristics of safe indoor environments</a:t>
            </a:r>
          </a:p>
          <a:p>
            <a:pPr marL="514350" indent="-514350">
              <a:spcBef>
                <a:spcPts val="1200"/>
              </a:spcBef>
              <a:spcAft>
                <a:spcPts val="1200"/>
              </a:spcAft>
              <a:buFont typeface="Wingdings" pitchFamily="2" charset="2"/>
              <a:buAutoNum type="arabicParenR"/>
            </a:pPr>
            <a:r>
              <a:rPr lang="en-US" sz="2400" dirty="0"/>
              <a:t>Discuss safety strategies for indoor furniture and materials </a:t>
            </a:r>
          </a:p>
          <a:p>
            <a:pPr marL="514350" indent="-514350">
              <a:spcBef>
                <a:spcPts val="1200"/>
              </a:spcBef>
              <a:spcAft>
                <a:spcPts val="1200"/>
              </a:spcAft>
              <a:buFont typeface="Wingdings" pitchFamily="2" charset="2"/>
              <a:buAutoNum type="arabicParenR"/>
            </a:pPr>
            <a:r>
              <a:rPr lang="en-US" sz="2400" dirty="0"/>
              <a:t>Discuss safe supervision strategies for indoors </a:t>
            </a:r>
          </a:p>
        </p:txBody>
      </p:sp>
    </p:spTree>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ebinar_CTNurses.Templat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CA30C390-4A8C-4F34-819D-2312F7375142}" vid="{C7913D14-A2F1-4F7F-B1F6-82264CE0C61C}"/>
    </a:ext>
  </a:extLst>
</a:theme>
</file>

<file path=ppt/theme/theme3.xml><?xml version="1.0" encoding="utf-8"?>
<a:theme xmlns:a="http://schemas.openxmlformats.org/drawingml/2006/main" name="1_Webinar_CTNurses.Templat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CA30C390-4A8C-4F34-819D-2312F7375142}" vid="{C7913D14-A2F1-4F7F-B1F6-82264CE0C61C}"/>
    </a:ext>
  </a:extLst>
</a:theme>
</file>

<file path=ppt/theme/theme4.xml><?xml version="1.0" encoding="utf-8"?>
<a:theme xmlns:a="http://schemas.openxmlformats.org/drawingml/2006/main" name="2_Webinar_CTNurses.Templat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CA30C390-4A8C-4F34-819D-2312F7375142}" vid="{C7913D14-A2F1-4F7F-B1F6-82264CE0C61C}"/>
    </a:ext>
  </a:extLst>
</a:theme>
</file>

<file path=ppt/theme/theme5.xml><?xml version="1.0" encoding="utf-8"?>
<a:theme xmlns:a="http://schemas.openxmlformats.org/drawingml/2006/main" name="3_Webinar_CTNurses.Templat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CA30C390-4A8C-4F34-819D-2312F7375142}" vid="{C7913D14-A2F1-4F7F-B1F6-82264CE0C61C}"/>
    </a:ext>
  </a:extLst>
</a:theme>
</file>

<file path=ppt/theme/theme6.xml><?xml version="1.0" encoding="utf-8"?>
<a:theme xmlns:a="http://schemas.openxmlformats.org/drawingml/2006/main" name="4_Webinar_CTNurses.Templat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CA30C390-4A8C-4F34-819D-2312F7375142}" vid="{C7913D14-A2F1-4F7F-B1F6-82264CE0C61C}"/>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10121</TotalTime>
  <Words>10633</Words>
  <Application>Microsoft Office PowerPoint</Application>
  <PresentationFormat>On-screen Show (4:3)</PresentationFormat>
  <Paragraphs>797</Paragraphs>
  <Slides>64</Slides>
  <Notes>60</Notes>
  <HiddenSlides>5</HiddenSlides>
  <MMClips>1</MMClips>
  <ScaleCrop>false</ScaleCrop>
  <HeadingPairs>
    <vt:vector size="6" baseType="variant">
      <vt:variant>
        <vt:lpstr>Fonts Used</vt:lpstr>
      </vt:variant>
      <vt:variant>
        <vt:i4>10</vt:i4>
      </vt:variant>
      <vt:variant>
        <vt:lpstr>Theme</vt:lpstr>
      </vt:variant>
      <vt:variant>
        <vt:i4>9</vt:i4>
      </vt:variant>
      <vt:variant>
        <vt:lpstr>Slide Titles</vt:lpstr>
      </vt:variant>
      <vt:variant>
        <vt:i4>64</vt:i4>
      </vt:variant>
    </vt:vector>
  </HeadingPairs>
  <TitlesOfParts>
    <vt:vector size="83" baseType="lpstr">
      <vt:lpstr>Arial</vt:lpstr>
      <vt:lpstr>Calibri</vt:lpstr>
      <vt:lpstr>Calibri Light</vt:lpstr>
      <vt:lpstr>Century Gothic</vt:lpstr>
      <vt:lpstr>Hind Siliguri</vt:lpstr>
      <vt:lpstr>Lucida Sans</vt:lpstr>
      <vt:lpstr>Merriweather</vt:lpstr>
      <vt:lpstr>Open Sans</vt:lpstr>
      <vt:lpstr>Times New Roman</vt:lpstr>
      <vt:lpstr>Wingdings</vt:lpstr>
      <vt:lpstr>Office Theme</vt:lpstr>
      <vt:lpstr>Webinar_CTNurses.Template</vt:lpstr>
      <vt:lpstr>1_Webinar_CTNurses.Template</vt:lpstr>
      <vt:lpstr>2_Webinar_CTNurses.Template</vt:lpstr>
      <vt:lpstr>3_Webinar_CTNurses.Template</vt:lpstr>
      <vt:lpstr>4_Webinar_CTNurses.Template</vt:lpstr>
      <vt:lpstr>1_Office Theme</vt:lpstr>
      <vt:lpstr>2_Office Theme</vt:lpstr>
      <vt:lpstr>3_Office Theme</vt:lpstr>
      <vt:lpstr>PowerPoint Presentation</vt:lpstr>
      <vt:lpstr>Child Care Nurse Consultants</vt:lpstr>
      <vt:lpstr>Take Note</vt:lpstr>
      <vt:lpstr>Interactivity</vt:lpstr>
      <vt:lpstr>Evaluation/Certificates</vt:lpstr>
      <vt:lpstr>2022 FCC Network Leader TOT Series Topics</vt:lpstr>
      <vt:lpstr> Home Safety: Indoors </vt:lpstr>
      <vt:lpstr> Home Safety: Indoors </vt:lpstr>
      <vt:lpstr>Learning Objectives</vt:lpstr>
      <vt:lpstr>What we know about injuries</vt:lpstr>
      <vt:lpstr>Why do young children have high rates of injury?</vt:lpstr>
      <vt:lpstr>PowerPoint Presentation</vt:lpstr>
      <vt:lpstr>Latest Data On Child Injury Deaths</vt:lpstr>
      <vt:lpstr>Child Injury Deaths (Fatal)</vt:lpstr>
      <vt:lpstr>Child Injuries   Nonfatal</vt:lpstr>
      <vt:lpstr>Major Causes of Nonfatal unintentional injuries for children (0-19)</vt:lpstr>
      <vt:lpstr>Injury Triangle</vt:lpstr>
      <vt:lpstr>Falls</vt:lpstr>
      <vt:lpstr>Chat: What are some places children can fall indoors? </vt:lpstr>
      <vt:lpstr>Falls</vt:lpstr>
      <vt:lpstr>Protect Children form Falls</vt:lpstr>
      <vt:lpstr>Protect Children from Falls</vt:lpstr>
      <vt:lpstr>Suffocation/Airway Obstruction</vt:lpstr>
      <vt:lpstr>Furniture Tip Overs</vt:lpstr>
      <vt:lpstr>Anchor It</vt:lpstr>
      <vt:lpstr>Airway Obstruction</vt:lpstr>
      <vt:lpstr>Bare is best!</vt:lpstr>
      <vt:lpstr>PowerPoint Presentation</vt:lpstr>
      <vt:lpstr>Window Cord Safety</vt:lpstr>
      <vt:lpstr>Choking Hazards</vt:lpstr>
      <vt:lpstr>Identify choking hazards in the home</vt:lpstr>
      <vt:lpstr>PowerPoint Presentation</vt:lpstr>
      <vt:lpstr>Drowning</vt:lpstr>
      <vt:lpstr>Poll: A young child can drown in? </vt:lpstr>
      <vt:lpstr>Drowning Risks</vt:lpstr>
      <vt:lpstr>Stay hands on</vt:lpstr>
      <vt:lpstr>Poison Prevention</vt:lpstr>
      <vt:lpstr>Poll</vt:lpstr>
      <vt:lpstr>Poison Prevention</vt:lpstr>
      <vt:lpstr>Poison Prevention Checklist</vt:lpstr>
      <vt:lpstr>Poison Control</vt:lpstr>
      <vt:lpstr>Fires/Burns</vt:lpstr>
      <vt:lpstr>Poll</vt:lpstr>
      <vt:lpstr>Scalds</vt:lpstr>
      <vt:lpstr>Fire Safety Checklist</vt:lpstr>
      <vt:lpstr>Child Passenger Safety</vt:lpstr>
      <vt:lpstr>Poll: The number of people who think they are using the right car seat for their child?</vt:lpstr>
      <vt:lpstr>Car Seats</vt:lpstr>
      <vt:lpstr>Heat Stroke Never leave baby behind in a hot car!!</vt:lpstr>
      <vt:lpstr>Putting It All Together Daily Routines</vt:lpstr>
      <vt:lpstr>Putting It All Together Daily Routines</vt:lpstr>
      <vt:lpstr>General</vt:lpstr>
      <vt:lpstr>Diapering</vt:lpstr>
      <vt:lpstr>Playing</vt:lpstr>
      <vt:lpstr>Feeding</vt:lpstr>
      <vt:lpstr>Sleeping</vt:lpstr>
      <vt:lpstr>Poll: Home Safety Checklist</vt:lpstr>
      <vt:lpstr>Sample Home Safety Checklists</vt:lpstr>
      <vt:lpstr>ACTIVITY</vt:lpstr>
      <vt:lpstr>Resources  </vt:lpstr>
      <vt:lpstr>What’s your next step?</vt:lpstr>
      <vt:lpstr>PowerPoint Presentation</vt:lpstr>
      <vt:lpstr>Reaching out </vt:lpstr>
      <vt:lpstr>Thank you!</vt:lpstr>
    </vt:vector>
  </TitlesOfParts>
  <Company>The University of North Carolina at Chapel Hill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 User</dc:creator>
  <cp:lastModifiedBy>Kimberly Sandor</cp:lastModifiedBy>
  <cp:revision>712</cp:revision>
  <cp:lastPrinted>2012-07-25T14:43:08Z</cp:lastPrinted>
  <dcterms:created xsi:type="dcterms:W3CDTF">2011-07-13T15:44:38Z</dcterms:created>
  <dcterms:modified xsi:type="dcterms:W3CDTF">2022-02-10T16:20:55Z</dcterms:modified>
</cp:coreProperties>
</file>